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3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SE/ALM/05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Open red and yellow bin provided for setting/NG pieces.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68698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Countermeasure: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prstClr val="black"/>
                </a:solidFill>
                <a:latin typeface="Verdana" pitchFamily="34" charset="0"/>
              </a:rPr>
              <a:t>Rejection </a:t>
            </a:r>
            <a:r>
              <a:rPr lang="en-US" altLang="en-US" sz="1100" b="1" dirty="0">
                <a:solidFill>
                  <a:prstClr val="black"/>
                </a:solidFill>
                <a:latin typeface="Verdana" pitchFamily="34" charset="0"/>
              </a:rPr>
              <a:t>&amp; Rework material kept in lock &amp; key on </a:t>
            </a:r>
            <a:r>
              <a:rPr lang="en-US" altLang="en-US" sz="1100" b="1" dirty="0" smtClean="0">
                <a:solidFill>
                  <a:prstClr val="black"/>
                </a:solidFill>
                <a:latin typeface="Verdana" pitchFamily="34" charset="0"/>
              </a:rPr>
              <a:t>machine to avoid mix up issue.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5800" y="2743200"/>
            <a:ext cx="3166120" cy="2269976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1. Red bins available on machine </a:t>
            </a:r>
            <a:r>
              <a:rPr lang="en-US" dirty="0" smtClean="0">
                <a:solidFill>
                  <a:prstClr val="black"/>
                </a:solidFill>
              </a:rPr>
              <a:t>need </a:t>
            </a:r>
            <a:r>
              <a:rPr lang="en-US" dirty="0">
                <a:solidFill>
                  <a:prstClr val="black"/>
                </a:solidFill>
              </a:rPr>
              <a:t>lock and </a:t>
            </a:r>
            <a:r>
              <a:rPr lang="en-US" dirty="0" smtClean="0">
                <a:solidFill>
                  <a:prstClr val="black"/>
                </a:solidFill>
              </a:rPr>
              <a:t>key </a:t>
            </a:r>
            <a:r>
              <a:rPr lang="en-US" dirty="0">
                <a:solidFill>
                  <a:prstClr val="black"/>
                </a:solidFill>
              </a:rPr>
              <a:t>type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31" y="2480543"/>
            <a:ext cx="4022725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6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56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ADMINPC</cp:lastModifiedBy>
  <cp:revision>163</cp:revision>
  <dcterms:created xsi:type="dcterms:W3CDTF">2015-09-17T11:03:08Z</dcterms:created>
  <dcterms:modified xsi:type="dcterms:W3CDTF">2022-06-21T09:50:04Z</dcterms:modified>
</cp:coreProperties>
</file>