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2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9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BA4D43-1E3B-4585-A345-3BFFE69BFF4D}" type="datetimeFigureOut">
              <a:rPr lang="en-IN" smtClean="0"/>
              <a:pPr/>
              <a:t>21-06-2022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9CC894-5553-4098-A78E-82E51F34DD9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81377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21-06-2022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21-06-2022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21-06-2022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D32064E2-1C81-41B5-9A63-74A45D0085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21-06-2022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21-06-2022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21-06-2022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21-06-2022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21-06-2022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21-06-2022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21-06-2022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21-06-2022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8027C-2B6B-4610-8944-FAE6005F2F28}" type="datetimeFigureOut">
              <a:rPr lang="en-IN" smtClean="0"/>
              <a:pPr/>
              <a:t>21-06-2022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Line 57"/>
          <p:cNvSpPr>
            <a:spLocks noChangeShapeType="1"/>
          </p:cNvSpPr>
          <p:nvPr userDrawn="1"/>
        </p:nvSpPr>
        <p:spPr bwMode="auto">
          <a:xfrm>
            <a:off x="0" y="79516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8" name="Line 58"/>
          <p:cNvSpPr>
            <a:spLocks noChangeShapeType="1"/>
          </p:cNvSpPr>
          <p:nvPr userDrawn="1"/>
        </p:nvSpPr>
        <p:spPr bwMode="auto">
          <a:xfrm>
            <a:off x="0" y="790716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pic>
        <p:nvPicPr>
          <p:cNvPr id="9" name="Picture 71" descr="pic00491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7356" y="35066"/>
            <a:ext cx="12954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defRPr/>
            </a:pPr>
            <a:endParaRPr lang="it-IT" altLang="en-US" sz="1400" smtClean="0">
              <a:solidFill>
                <a:schemeClr val="bg2"/>
              </a:solidFill>
              <a:latin typeface="GillSan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54" y="251356"/>
            <a:ext cx="1232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33CC"/>
                </a:solidFill>
              </a:rPr>
              <a:t>EVIDENSES</a:t>
            </a:r>
            <a:endParaRPr lang="en-IN" b="1" dirty="0">
              <a:solidFill>
                <a:srgbClr val="0033CC"/>
              </a:solidFill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5727700" y="1517650"/>
            <a:ext cx="1758950" cy="342900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1400" b="1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AFTER</a:t>
            </a: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1425575" y="1524000"/>
            <a:ext cx="1547813" cy="342900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1400" b="1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BEFORE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241300" y="1981200"/>
            <a:ext cx="3949700" cy="3352800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defTabSz="457200">
              <a:buClr>
                <a:srgbClr val="000000"/>
              </a:buClr>
            </a:pPr>
            <a:endParaRPr lang="en-US" altLang="en-US">
              <a:solidFill>
                <a:prstClr val="white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228600" y="914400"/>
            <a:ext cx="8648700" cy="371513"/>
          </a:xfrm>
          <a:prstGeom prst="rect">
            <a:avLst/>
          </a:prstGeom>
          <a:noFill/>
          <a:ln w="38160">
            <a:solidFill>
              <a:srgbClr val="00008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b="1" dirty="0" smtClean="0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TRAUB OPERATION : </a:t>
            </a:r>
            <a:r>
              <a:rPr lang="en-GB" altLang="en-US" b="1" dirty="0" smtClean="0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SE/ALM/05</a:t>
            </a:r>
            <a:endParaRPr lang="en-US" altLang="en-US" sz="1600" dirty="0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7" name="Line 14"/>
          <p:cNvSpPr>
            <a:spLocks noChangeShapeType="1"/>
          </p:cNvSpPr>
          <p:nvPr/>
        </p:nvSpPr>
        <p:spPr bwMode="auto">
          <a:xfrm flipV="1">
            <a:off x="1066800" y="639763"/>
            <a:ext cx="8077200" cy="4603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4648200" y="1997075"/>
            <a:ext cx="4038600" cy="3336925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defTabSz="457200">
              <a:buClr>
                <a:srgbClr val="000000"/>
              </a:buClr>
            </a:pPr>
            <a:endParaRPr lang="en-US" altLang="en-US">
              <a:solidFill>
                <a:prstClr val="white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30188" y="5424488"/>
            <a:ext cx="3973512" cy="925511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 dirty="0">
                <a:solidFill>
                  <a:srgbClr val="C0504D"/>
                </a:solidFill>
                <a:latin typeface="Verdana" pitchFamily="34" charset="0"/>
              </a:rPr>
              <a:t>Problem/Present Status:</a:t>
            </a:r>
          </a:p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dirty="0">
                <a:solidFill>
                  <a:prstClr val="black"/>
                </a:solidFill>
              </a:rPr>
              <a:t>1. Red bins available on machine need lock and key </a:t>
            </a:r>
            <a:r>
              <a:rPr lang="en-US" sz="1200" dirty="0" smtClean="0">
                <a:solidFill>
                  <a:prstClr val="black"/>
                </a:solidFill>
              </a:rPr>
              <a:t>type, </a:t>
            </a:r>
            <a:r>
              <a:rPr lang="en-US" altLang="en-US" sz="1200" dirty="0" smtClean="0">
                <a:solidFill>
                  <a:prstClr val="black"/>
                </a:solidFill>
              </a:rPr>
              <a:t>Open </a:t>
            </a:r>
            <a:r>
              <a:rPr lang="en-US" altLang="en-US" sz="1200" dirty="0">
                <a:solidFill>
                  <a:prstClr val="black"/>
                </a:solidFill>
              </a:rPr>
              <a:t>bins provided </a:t>
            </a:r>
            <a:r>
              <a:rPr lang="en-US" altLang="en-US" sz="1200" dirty="0" smtClean="0">
                <a:solidFill>
                  <a:prstClr val="black"/>
                </a:solidFill>
              </a:rPr>
              <a:t>for </a:t>
            </a:r>
            <a:r>
              <a:rPr lang="en-US" altLang="en-US" sz="1200" dirty="0">
                <a:solidFill>
                  <a:prstClr val="black"/>
                </a:solidFill>
              </a:rPr>
              <a:t>rework </a:t>
            </a:r>
            <a:r>
              <a:rPr lang="en-US" altLang="en-US" sz="1200" dirty="0" smtClean="0">
                <a:solidFill>
                  <a:prstClr val="black"/>
                </a:solidFill>
              </a:rPr>
              <a:t>and rejection</a:t>
            </a:r>
            <a:r>
              <a:rPr lang="en-US" altLang="en-US" sz="1200" dirty="0">
                <a:solidFill>
                  <a:prstClr val="black"/>
                </a:solidFill>
              </a:rPr>
              <a:t>, lock and </a:t>
            </a:r>
            <a:r>
              <a:rPr lang="en-US" altLang="en-US" sz="1200" dirty="0" smtClean="0">
                <a:solidFill>
                  <a:prstClr val="black"/>
                </a:solidFill>
              </a:rPr>
              <a:t>key </a:t>
            </a:r>
            <a:r>
              <a:rPr lang="en-US" altLang="en-US" sz="1200" dirty="0">
                <a:solidFill>
                  <a:prstClr val="black"/>
                </a:solidFill>
              </a:rPr>
              <a:t>not </a:t>
            </a:r>
            <a:r>
              <a:rPr lang="en-US" altLang="en-US" sz="1200" dirty="0" smtClean="0">
                <a:solidFill>
                  <a:prstClr val="black"/>
                </a:solidFill>
              </a:rPr>
              <a:t>evident</a:t>
            </a:r>
            <a:r>
              <a:rPr lang="en-US" altLang="en-US" sz="1200" dirty="0">
                <a:solidFill>
                  <a:prstClr val="black"/>
                </a:solidFill>
              </a:rPr>
              <a:t> </a:t>
            </a:r>
            <a:r>
              <a:rPr lang="en-US" altLang="en-US" sz="1200" dirty="0" smtClean="0">
                <a:solidFill>
                  <a:prstClr val="black"/>
                </a:solidFill>
              </a:rPr>
              <a:t>for setting pieces.</a:t>
            </a:r>
            <a:endParaRPr lang="en-US" altLang="en-US" sz="1200" dirty="0">
              <a:solidFill>
                <a:prstClr val="black"/>
              </a:solidFill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4648200" y="5429250"/>
            <a:ext cx="4229100" cy="517707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100" b="1" dirty="0" smtClean="0">
                <a:solidFill>
                  <a:srgbClr val="00B050"/>
                </a:solidFill>
                <a:latin typeface="Verdana" pitchFamily="34" charset="0"/>
              </a:rPr>
              <a:t>Countermeasure:</a:t>
            </a:r>
          </a:p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1100" b="1" dirty="0" smtClean="0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12" name="Rectangle 32"/>
          <p:cNvSpPr>
            <a:spLocks noChangeArrowheads="1"/>
          </p:cNvSpPr>
          <p:nvPr/>
        </p:nvSpPr>
        <p:spPr bwMode="auto">
          <a:xfrm>
            <a:off x="1447800" y="76200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altLang="en-US" sz="2400" b="1" dirty="0" smtClean="0">
                <a:solidFill>
                  <a:srgbClr val="0000FF"/>
                </a:solidFill>
                <a:latin typeface="Trebuchet MS" pitchFamily="34" charset="0"/>
              </a:rPr>
              <a:t>Countermeasure:- </a:t>
            </a:r>
            <a:r>
              <a:rPr lang="en-US" altLang="en-US" sz="2000" b="1" dirty="0" smtClean="0">
                <a:solidFill>
                  <a:prstClr val="black"/>
                </a:solidFill>
                <a:latin typeface="Trebuchet MS" pitchFamily="34" charset="0"/>
              </a:rPr>
              <a:t>MACHINING STAGE</a:t>
            </a:r>
            <a:endParaRPr lang="en-US" altLang="en-US" sz="24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pic>
        <p:nvPicPr>
          <p:cNvPr id="18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843"/>
          <a:stretch/>
        </p:blipFill>
        <p:spPr bwMode="auto">
          <a:xfrm>
            <a:off x="971600" y="1988840"/>
            <a:ext cx="2592288" cy="324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819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1416</TotalTime>
  <Words>46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ldkulthe</dc:creator>
  <cp:lastModifiedBy>ADMINPC</cp:lastModifiedBy>
  <cp:revision>164</cp:revision>
  <dcterms:created xsi:type="dcterms:W3CDTF">2015-09-17T11:03:08Z</dcterms:created>
  <dcterms:modified xsi:type="dcterms:W3CDTF">2022-06-21T09:50:15Z</dcterms:modified>
</cp:coreProperties>
</file>