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13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21-06-2022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TRAUB OPERATION :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SE/ALM/05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925511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prstClr val="black"/>
                </a:solidFill>
              </a:rPr>
              <a:t>1. Red bins available on machine need lock and key </a:t>
            </a:r>
            <a:r>
              <a:rPr lang="en-US" sz="1200" dirty="0" smtClean="0">
                <a:solidFill>
                  <a:prstClr val="black"/>
                </a:solidFill>
              </a:rPr>
              <a:t>type, </a:t>
            </a:r>
            <a:r>
              <a:rPr lang="en-US" altLang="en-US" sz="1200" dirty="0" smtClean="0">
                <a:solidFill>
                  <a:prstClr val="black"/>
                </a:solidFill>
              </a:rPr>
              <a:t>Open </a:t>
            </a:r>
            <a:r>
              <a:rPr lang="en-US" altLang="en-US" sz="1200" dirty="0">
                <a:solidFill>
                  <a:prstClr val="black"/>
                </a:solidFill>
              </a:rPr>
              <a:t>bins provided </a:t>
            </a:r>
            <a:r>
              <a:rPr lang="en-US" altLang="en-US" sz="1200" dirty="0" smtClean="0">
                <a:solidFill>
                  <a:prstClr val="black"/>
                </a:solidFill>
              </a:rPr>
              <a:t>for </a:t>
            </a:r>
            <a:r>
              <a:rPr lang="en-US" altLang="en-US" sz="1200" dirty="0">
                <a:solidFill>
                  <a:prstClr val="black"/>
                </a:solidFill>
              </a:rPr>
              <a:t>rework </a:t>
            </a:r>
            <a:r>
              <a:rPr lang="en-US" altLang="en-US" sz="1200" dirty="0" smtClean="0">
                <a:solidFill>
                  <a:prstClr val="black"/>
                </a:solidFill>
              </a:rPr>
              <a:t>and rejection</a:t>
            </a:r>
            <a:r>
              <a:rPr lang="en-US" altLang="en-US" sz="1200" dirty="0">
                <a:solidFill>
                  <a:prstClr val="black"/>
                </a:solidFill>
              </a:rPr>
              <a:t>, lock and </a:t>
            </a:r>
            <a:r>
              <a:rPr lang="en-US" altLang="en-US" sz="1200" dirty="0" smtClean="0">
                <a:solidFill>
                  <a:prstClr val="black"/>
                </a:solidFill>
              </a:rPr>
              <a:t>key </a:t>
            </a:r>
            <a:r>
              <a:rPr lang="en-US" altLang="en-US" sz="1200" dirty="0">
                <a:solidFill>
                  <a:prstClr val="black"/>
                </a:solidFill>
              </a:rPr>
              <a:t>not </a:t>
            </a:r>
            <a:r>
              <a:rPr lang="en-US" altLang="en-US" sz="1200" dirty="0" smtClean="0">
                <a:solidFill>
                  <a:prstClr val="black"/>
                </a:solidFill>
              </a:rPr>
              <a:t>evident</a:t>
            </a:r>
            <a:r>
              <a:rPr lang="en-US" altLang="en-US" sz="1200" dirty="0">
                <a:solidFill>
                  <a:prstClr val="black"/>
                </a:solidFill>
              </a:rPr>
              <a:t> </a:t>
            </a:r>
            <a:r>
              <a:rPr lang="en-US" altLang="en-US" sz="1200" dirty="0" smtClean="0">
                <a:solidFill>
                  <a:prstClr val="black"/>
                </a:solidFill>
              </a:rPr>
              <a:t>for setting pieces.</a:t>
            </a:r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4229100" cy="517707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Countermeasure: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100" b="1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MACHINING 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43"/>
          <a:stretch/>
        </p:blipFill>
        <p:spPr bwMode="auto">
          <a:xfrm>
            <a:off x="971600" y="1988840"/>
            <a:ext cx="2592288" cy="32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1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46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ADMINPC</cp:lastModifiedBy>
  <cp:revision>164</cp:revision>
  <dcterms:created xsi:type="dcterms:W3CDTF">2015-09-17T11:03:08Z</dcterms:created>
  <dcterms:modified xsi:type="dcterms:W3CDTF">2022-06-21T09:50:15Z</dcterms:modified>
</cp:coreProperties>
</file>