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D43-1E3B-4585-A345-3BFFE69BFF4D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1377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32064E2-1C81-41B5-9A63-74A45D008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4" y="251356"/>
            <a:ext cx="1232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EVIDENSES</a:t>
            </a:r>
            <a:endParaRPr lang="en-IN" b="1" dirty="0">
              <a:solidFill>
                <a:srgbClr val="0033CC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727700" y="1517650"/>
            <a:ext cx="1758950" cy="342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425575" y="1524000"/>
            <a:ext cx="1547813" cy="3429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41300" y="1981200"/>
            <a:ext cx="3949700" cy="33528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6487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TRAUB OPERATION : </a:t>
            </a: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SE/ALM/05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1066800" y="639763"/>
            <a:ext cx="80772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648200" y="1997075"/>
            <a:ext cx="4038600" cy="333692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30188" y="5424488"/>
            <a:ext cx="3973512" cy="925511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C0504D"/>
                </a:solidFill>
                <a:latin typeface="Verdana" pitchFamily="34" charset="0"/>
              </a:rPr>
              <a:t>Problem/Present </a:t>
            </a:r>
            <a:r>
              <a:rPr lang="en-US" altLang="en-US" sz="1200" b="1" dirty="0" smtClean="0">
                <a:solidFill>
                  <a:srgbClr val="C0504D"/>
                </a:solidFill>
                <a:latin typeface="Verdana" pitchFamily="34" charset="0"/>
              </a:rPr>
              <a:t>Status:</a:t>
            </a:r>
            <a:r>
              <a:rPr lang="en-US" sz="1200" dirty="0">
                <a:solidFill>
                  <a:prstClr val="black"/>
                </a:solidFill>
              </a:rPr>
              <a:t>1. 1. Relation gauge used for checking 100% parts but not effective by concentricity checking gauge </a:t>
            </a:r>
            <a:r>
              <a:rPr lang="en-US" sz="1200" dirty="0" smtClean="0">
                <a:solidFill>
                  <a:prstClr val="black"/>
                </a:solidFill>
              </a:rPr>
              <a:t>.</a:t>
            </a:r>
            <a:endParaRPr lang="en-US" altLang="en-US" sz="1200" b="1" dirty="0">
              <a:solidFill>
                <a:srgbClr val="C0504D"/>
              </a:solidFill>
              <a:latin typeface="Verdana" pitchFamily="34" charset="0"/>
            </a:endParaRP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en-US" sz="1200" b="1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648200" y="5429250"/>
            <a:ext cx="4229100" cy="940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1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</a:p>
          <a:p>
            <a:r>
              <a:rPr lang="en-US" sz="1100" b="1" dirty="0">
                <a:solidFill>
                  <a:prstClr val="black"/>
                </a:solidFill>
                <a:latin typeface="Verdana" pitchFamily="34" charset="0"/>
              </a:rPr>
              <a:t>M/s </a:t>
            </a:r>
            <a:r>
              <a:rPr lang="en-US" sz="1100" b="1" dirty="0" smtClean="0">
                <a:solidFill>
                  <a:prstClr val="black"/>
                </a:solidFill>
                <a:latin typeface="Verdana" pitchFamily="34" charset="0"/>
              </a:rPr>
              <a:t>Sharp made available </a:t>
            </a:r>
            <a:r>
              <a:rPr lang="en-US" sz="1100" b="1" dirty="0" err="1" smtClean="0">
                <a:solidFill>
                  <a:prstClr val="black"/>
                </a:solidFill>
                <a:latin typeface="Verdana" pitchFamily="34" charset="0"/>
              </a:rPr>
              <a:t>Spl</a:t>
            </a:r>
            <a:r>
              <a:rPr lang="en-US" sz="1100" b="1" dirty="0">
                <a:solidFill>
                  <a:prstClr val="black"/>
                </a:solidFill>
                <a:latin typeface="Verdana" pitchFamily="34" charset="0"/>
              </a:rPr>
              <a:t>. Dial type gauge for DIM 7.0+/-0.1 mm checking at final &amp; </a:t>
            </a:r>
            <a:r>
              <a:rPr lang="en-US" sz="1100" b="1" dirty="0" smtClean="0">
                <a:solidFill>
                  <a:prstClr val="black"/>
                </a:solidFill>
                <a:latin typeface="Verdana" pitchFamily="34" charset="0"/>
              </a:rPr>
              <a:t>in process </a:t>
            </a:r>
            <a:r>
              <a:rPr lang="en-US" sz="1100" b="1" dirty="0">
                <a:solidFill>
                  <a:prstClr val="black"/>
                </a:solidFill>
                <a:latin typeface="Verdana" pitchFamily="34" charset="0"/>
              </a:rPr>
              <a:t>inspection stage to avoid man oriented inspection</a:t>
            </a:r>
            <a:r>
              <a:rPr lang="en-US" sz="1100" b="1" dirty="0" smtClean="0">
                <a:solidFill>
                  <a:prstClr val="black"/>
                </a:solidFill>
                <a:latin typeface="Verdana" pitchFamily="34" charset="0"/>
              </a:rPr>
              <a:t>. Gauge implemented &amp; checking on daily basis.</a:t>
            </a:r>
            <a:endParaRPr lang="en-IN" sz="1100" b="1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1447800" y="76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</a:t>
            </a:r>
            <a:r>
              <a:rPr lang="en-US" altLang="en-US" sz="2000" b="1" dirty="0" smtClean="0">
                <a:solidFill>
                  <a:prstClr val="black"/>
                </a:solidFill>
                <a:latin typeface="Trebuchet MS" pitchFamily="34" charset="0"/>
              </a:rPr>
              <a:t>MACHINING STAGE</a:t>
            </a:r>
            <a:endParaRPr lang="en-US" altLang="en-US" sz="24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476" y="2054771"/>
            <a:ext cx="2628900" cy="324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23528" y="2348880"/>
            <a:ext cx="3847528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2400" b="1" dirty="0">
                <a:solidFill>
                  <a:prstClr val="black"/>
                </a:solidFill>
                <a:latin typeface="Verdana" pitchFamily="34" charset="0"/>
              </a:rPr>
              <a:t>Detection side </a:t>
            </a:r>
            <a:endParaRPr lang="en-GB" altLang="en-US" sz="2400" b="1" dirty="0" smtClean="0">
              <a:solidFill>
                <a:prstClr val="black"/>
              </a:solidFill>
              <a:latin typeface="Verdana" pitchFamily="34" charset="0"/>
            </a:endParaRP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2400" b="1" dirty="0" smtClean="0">
                <a:solidFill>
                  <a:prstClr val="black"/>
                </a:solidFill>
                <a:latin typeface="Verdana" pitchFamily="34" charset="0"/>
              </a:rPr>
              <a:t>inspection 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2400" b="1" dirty="0" smtClean="0">
                <a:solidFill>
                  <a:prstClr val="black"/>
                </a:solidFill>
                <a:latin typeface="Verdana" pitchFamily="34" charset="0"/>
              </a:rPr>
              <a:t>being </a:t>
            </a:r>
            <a:r>
              <a:rPr lang="en-GB" altLang="en-US" sz="2400" b="1" dirty="0">
                <a:solidFill>
                  <a:prstClr val="black"/>
                </a:solidFill>
                <a:latin typeface="Verdana" pitchFamily="34" charset="0"/>
              </a:rPr>
              <a:t>done by </a:t>
            </a:r>
            <a:endParaRPr lang="en-GB" altLang="en-US" sz="2400" b="1" dirty="0" smtClean="0">
              <a:solidFill>
                <a:prstClr val="black"/>
              </a:solidFill>
              <a:latin typeface="Verdana" pitchFamily="34" charset="0"/>
            </a:endParaRP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2400" b="1" dirty="0" smtClean="0">
                <a:solidFill>
                  <a:prstClr val="black"/>
                </a:solidFill>
                <a:latin typeface="Verdana" pitchFamily="34" charset="0"/>
              </a:rPr>
              <a:t>attribute </a:t>
            </a:r>
            <a:r>
              <a:rPr lang="en-GB" altLang="en-US" sz="2400" b="1" dirty="0">
                <a:solidFill>
                  <a:prstClr val="black"/>
                </a:solidFill>
                <a:latin typeface="Verdana" pitchFamily="34" charset="0"/>
              </a:rPr>
              <a:t>type gauge.</a:t>
            </a:r>
          </a:p>
        </p:txBody>
      </p:sp>
    </p:spTree>
    <p:extLst>
      <p:ext uri="{BB962C8B-B14F-4D97-AF65-F5344CB8AC3E}">
        <p14:creationId xmlns:p14="http://schemas.microsoft.com/office/powerpoint/2010/main" val="253880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81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ADMINPC</cp:lastModifiedBy>
  <cp:revision>164</cp:revision>
  <dcterms:created xsi:type="dcterms:W3CDTF">2015-09-17T11:03:08Z</dcterms:created>
  <dcterms:modified xsi:type="dcterms:W3CDTF">2022-06-21T09:50:32Z</dcterms:modified>
</cp:coreProperties>
</file>