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13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TRAUB OPERATION :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SE/ALM/05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925511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</a:t>
            </a:r>
            <a:r>
              <a:rPr lang="en-US" altLang="en-US" sz="1200" b="1" dirty="0" smtClean="0">
                <a:solidFill>
                  <a:srgbClr val="C0504D"/>
                </a:solidFill>
                <a:latin typeface="Verdana" pitchFamily="34" charset="0"/>
              </a:rPr>
              <a:t>Status:</a:t>
            </a:r>
            <a:r>
              <a:rPr lang="en-US" sz="1200" dirty="0">
                <a:solidFill>
                  <a:prstClr val="black"/>
                </a:solidFill>
              </a:rPr>
              <a:t>1. 1. Relation gauge used for checking 100% parts but not effective by concentricity checking gauge </a:t>
            </a:r>
            <a:r>
              <a:rPr lang="en-US" sz="1200" dirty="0" smtClean="0">
                <a:solidFill>
                  <a:prstClr val="black"/>
                </a:solidFill>
              </a:rPr>
              <a:t>.</a:t>
            </a:r>
            <a:endParaRPr lang="en-US" altLang="en-US" sz="1200" b="1" dirty="0">
              <a:solidFill>
                <a:srgbClr val="C0504D"/>
              </a:solidFill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229100" cy="940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r>
              <a:rPr lang="en-US" sz="1100" b="1" dirty="0">
                <a:solidFill>
                  <a:prstClr val="black"/>
                </a:solidFill>
                <a:latin typeface="Verdana" pitchFamily="34" charset="0"/>
              </a:rPr>
              <a:t>M/s </a:t>
            </a:r>
            <a:r>
              <a:rPr lang="en-US" sz="1100" b="1" dirty="0" smtClean="0">
                <a:solidFill>
                  <a:prstClr val="black"/>
                </a:solidFill>
                <a:latin typeface="Verdana" pitchFamily="34" charset="0"/>
              </a:rPr>
              <a:t>Sharp made available </a:t>
            </a:r>
            <a:r>
              <a:rPr lang="en-US" sz="1100" b="1" dirty="0" err="1" smtClean="0">
                <a:solidFill>
                  <a:prstClr val="black"/>
                </a:solidFill>
                <a:latin typeface="Verdana" pitchFamily="34" charset="0"/>
              </a:rPr>
              <a:t>Spl</a:t>
            </a:r>
            <a:r>
              <a:rPr lang="en-US" sz="1100" b="1" dirty="0">
                <a:solidFill>
                  <a:prstClr val="black"/>
                </a:solidFill>
                <a:latin typeface="Verdana" pitchFamily="34" charset="0"/>
              </a:rPr>
              <a:t>. Dial type gauge for DIM 7.0+/-0.1 mm checking at final &amp; </a:t>
            </a:r>
            <a:r>
              <a:rPr lang="en-US" sz="1100" b="1" dirty="0" smtClean="0">
                <a:solidFill>
                  <a:prstClr val="black"/>
                </a:solidFill>
                <a:latin typeface="Verdana" pitchFamily="34" charset="0"/>
              </a:rPr>
              <a:t>in process </a:t>
            </a:r>
            <a:r>
              <a:rPr lang="en-US" sz="1100" b="1" dirty="0">
                <a:solidFill>
                  <a:prstClr val="black"/>
                </a:solidFill>
                <a:latin typeface="Verdana" pitchFamily="34" charset="0"/>
              </a:rPr>
              <a:t>inspection stage to avoid man oriented inspection</a:t>
            </a:r>
            <a:r>
              <a:rPr lang="en-US" sz="1100" b="1" dirty="0" smtClean="0">
                <a:solidFill>
                  <a:prstClr val="black"/>
                </a:solidFill>
                <a:latin typeface="Verdana" pitchFamily="34" charset="0"/>
              </a:rPr>
              <a:t>. Gauge implemented &amp; checking on daily basis.</a:t>
            </a:r>
            <a:endParaRPr lang="en-IN" sz="11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MACHINING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476" y="2054771"/>
            <a:ext cx="2628900" cy="324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23528" y="2348880"/>
            <a:ext cx="384752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b="1" dirty="0">
                <a:solidFill>
                  <a:prstClr val="black"/>
                </a:solidFill>
                <a:latin typeface="Verdana" pitchFamily="34" charset="0"/>
              </a:rPr>
              <a:t>Detection side </a:t>
            </a:r>
            <a:endParaRPr lang="en-GB" altLang="en-US" sz="2400" b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b="1" dirty="0" smtClean="0">
                <a:solidFill>
                  <a:prstClr val="black"/>
                </a:solidFill>
                <a:latin typeface="Verdana" pitchFamily="34" charset="0"/>
              </a:rPr>
              <a:t>inspection 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b="1" dirty="0" smtClean="0">
                <a:solidFill>
                  <a:prstClr val="black"/>
                </a:solidFill>
                <a:latin typeface="Verdana" pitchFamily="34" charset="0"/>
              </a:rPr>
              <a:t>being </a:t>
            </a:r>
            <a:r>
              <a:rPr lang="en-GB" altLang="en-US" sz="2400" b="1" dirty="0">
                <a:solidFill>
                  <a:prstClr val="black"/>
                </a:solidFill>
                <a:latin typeface="Verdana" pitchFamily="34" charset="0"/>
              </a:rPr>
              <a:t>done by </a:t>
            </a:r>
            <a:endParaRPr lang="en-GB" altLang="en-US" sz="2400" b="1" dirty="0" smtClean="0">
              <a:solidFill>
                <a:prstClr val="black"/>
              </a:solidFill>
              <a:latin typeface="Verdana" pitchFamily="34" charset="0"/>
            </a:endParaRP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2400" b="1" dirty="0" smtClean="0">
                <a:solidFill>
                  <a:prstClr val="black"/>
                </a:solidFill>
                <a:latin typeface="Verdana" pitchFamily="34" charset="0"/>
              </a:rPr>
              <a:t>attribute </a:t>
            </a:r>
            <a:r>
              <a:rPr lang="en-GB" altLang="en-US" sz="2400" b="1" dirty="0">
                <a:solidFill>
                  <a:prstClr val="black"/>
                </a:solidFill>
                <a:latin typeface="Verdana" pitchFamily="34" charset="0"/>
              </a:rPr>
              <a:t>type gauge.</a:t>
            </a:r>
          </a:p>
        </p:txBody>
      </p:sp>
    </p:spTree>
    <p:extLst>
      <p:ext uri="{BB962C8B-B14F-4D97-AF65-F5344CB8AC3E}">
        <p14:creationId xmlns:p14="http://schemas.microsoft.com/office/powerpoint/2010/main" val="25388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81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ADMINPC</cp:lastModifiedBy>
  <cp:revision>164</cp:revision>
  <dcterms:created xsi:type="dcterms:W3CDTF">2015-09-17T11:03:08Z</dcterms:created>
  <dcterms:modified xsi:type="dcterms:W3CDTF">2022-06-21T09:50:32Z</dcterms:modified>
</cp:coreProperties>
</file>