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3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SE/ALM/05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74084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200" b="1" dirty="0" smtClean="0">
                <a:solidFill>
                  <a:prstClr val="black"/>
                </a:solidFill>
                <a:latin typeface="Verdana" pitchFamily="34" charset="0"/>
              </a:rPr>
              <a:t>Detection side inspection being done by attribute type gauge.</a:t>
            </a: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43306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endParaRPr lang="en-IN" sz="11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-35024" y="2060848"/>
            <a:ext cx="2590800" cy="1828800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1. Relation gauge used for checking 100% parts but not </a:t>
            </a:r>
            <a:r>
              <a:rPr lang="en-US" dirty="0" smtClean="0">
                <a:solidFill>
                  <a:prstClr val="black"/>
                </a:solidFill>
              </a:rPr>
              <a:t>effective by concentricity checking gauge 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3" t="20035" r="17839" b="23373"/>
          <a:stretch/>
        </p:blipFill>
        <p:spPr bwMode="auto">
          <a:xfrm>
            <a:off x="1843100" y="3717032"/>
            <a:ext cx="2296852" cy="15727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437663" y="2852936"/>
            <a:ext cx="23310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Special dial type </a:t>
            </a:r>
          </a:p>
          <a:p>
            <a:pPr algn="ctr"/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gauge not exist.</a:t>
            </a:r>
            <a:endParaRPr lang="en-U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43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51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ADMINPC</cp:lastModifiedBy>
  <cp:revision>163</cp:revision>
  <dcterms:created xsi:type="dcterms:W3CDTF">2015-09-17T11:03:08Z</dcterms:created>
  <dcterms:modified xsi:type="dcterms:W3CDTF">2022-06-21T09:46:52Z</dcterms:modified>
</cp:coreProperties>
</file>