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34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FF3300"/>
    <a:srgbClr val="0000FF"/>
    <a:srgbClr val="FFFF99"/>
    <a:srgbClr val="FFFFCC"/>
    <a:srgbClr val="00FF00"/>
    <a:srgbClr val="66FF99"/>
    <a:srgbClr val="EA24B6"/>
    <a:srgbClr val="FF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94394" autoAdjust="0"/>
  </p:normalViewPr>
  <p:slideViewPr>
    <p:cSldViewPr>
      <p:cViewPr varScale="1">
        <p:scale>
          <a:sx n="86" d="100"/>
          <a:sy n="86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1932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nd nagare" userId="47ea01ca14b41ff1" providerId="LiveId" clId="{386E2E0A-320F-4EC9-AF24-136995EC4C05}"/>
    <pc:docChg chg="undo custSel addSld delSld modSld">
      <pc:chgData name="anand nagare" userId="47ea01ca14b41ff1" providerId="LiveId" clId="{386E2E0A-320F-4EC9-AF24-136995EC4C05}" dt="2022-05-26T08:05:51.329" v="4705" actId="14100"/>
      <pc:docMkLst>
        <pc:docMk/>
      </pc:docMkLst>
      <pc:sldChg chg="addSp modSp mod">
        <pc:chgData name="anand nagare" userId="47ea01ca14b41ff1" providerId="LiveId" clId="{386E2E0A-320F-4EC9-AF24-136995EC4C05}" dt="2022-05-25T14:16:40.461" v="4492"/>
        <pc:sldMkLst>
          <pc:docMk/>
          <pc:sldMk cId="1453052186" sldId="517"/>
        </pc:sldMkLst>
        <pc:spChg chg="add mod">
          <ac:chgData name="anand nagare" userId="47ea01ca14b41ff1" providerId="LiveId" clId="{386E2E0A-320F-4EC9-AF24-136995EC4C05}" dt="2022-05-25T12:17:03.026" v="3497" actId="164"/>
          <ac:spMkLst>
            <pc:docMk/>
            <pc:sldMk cId="1453052186" sldId="517"/>
            <ac:spMk id="4" creationId="{902D3F94-45E3-3E72-1E86-0CF73FF56E03}"/>
          </ac:spMkLst>
        </pc:spChg>
        <pc:spChg chg="add mod">
          <ac:chgData name="anand nagare" userId="47ea01ca14b41ff1" providerId="LiveId" clId="{386E2E0A-320F-4EC9-AF24-136995EC4C05}" dt="2022-05-25T12:18:54.628" v="3514" actId="164"/>
          <ac:spMkLst>
            <pc:docMk/>
            <pc:sldMk cId="1453052186" sldId="517"/>
            <ac:spMk id="8" creationId="{2A527420-4F25-783F-D63A-3ACF6AE16C74}"/>
          </ac:spMkLst>
        </pc:spChg>
        <pc:spChg chg="add mod">
          <ac:chgData name="anand nagare" userId="47ea01ca14b41ff1" providerId="LiveId" clId="{386E2E0A-320F-4EC9-AF24-136995EC4C05}" dt="2022-05-25T13:14:48.646" v="4417" actId="1076"/>
          <ac:spMkLst>
            <pc:docMk/>
            <pc:sldMk cId="1453052186" sldId="517"/>
            <ac:spMk id="10" creationId="{99962658-17FE-D3AC-928A-4E9F574AB3EC}"/>
          </ac:spMkLst>
        </pc:spChg>
        <pc:spChg chg="mod">
          <ac:chgData name="anand nagare" userId="47ea01ca14b41ff1" providerId="LiveId" clId="{386E2E0A-320F-4EC9-AF24-136995EC4C05}" dt="2022-05-25T13:13:53.047" v="4404" actId="14100"/>
          <ac:spMkLst>
            <pc:docMk/>
            <pc:sldMk cId="1453052186" sldId="517"/>
            <ac:spMk id="20" creationId="{97277583-CB2C-21D6-E622-131F081C4B44}"/>
          </ac:spMkLst>
        </pc:spChg>
        <pc:spChg chg="mod">
          <ac:chgData name="anand nagare" userId="47ea01ca14b41ff1" providerId="LiveId" clId="{386E2E0A-320F-4EC9-AF24-136995EC4C05}" dt="2022-05-25T13:14:07.161" v="4406" actId="14100"/>
          <ac:spMkLst>
            <pc:docMk/>
            <pc:sldMk cId="1453052186" sldId="517"/>
            <ac:spMk id="27" creationId="{A813121E-07D2-474E-7A72-347DAF646520}"/>
          </ac:spMkLst>
        </pc:spChg>
        <pc:spChg chg="add mod">
          <ac:chgData name="anand nagare" userId="47ea01ca14b41ff1" providerId="LiveId" clId="{386E2E0A-320F-4EC9-AF24-136995EC4C05}" dt="2022-05-25T13:15:23.243" v="4425" actId="207"/>
          <ac:spMkLst>
            <pc:docMk/>
            <pc:sldMk cId="1453052186" sldId="517"/>
            <ac:spMk id="28" creationId="{49C10661-FD2F-04C0-21EE-F83DB26845A7}"/>
          </ac:spMkLst>
        </pc:spChg>
        <pc:spChg chg="add mod">
          <ac:chgData name="anand nagare" userId="47ea01ca14b41ff1" providerId="LiveId" clId="{386E2E0A-320F-4EC9-AF24-136995EC4C05}" dt="2022-05-25T13:15:38.201" v="4427" actId="1076"/>
          <ac:spMkLst>
            <pc:docMk/>
            <pc:sldMk cId="1453052186" sldId="517"/>
            <ac:spMk id="29" creationId="{04958401-E629-17C9-B6D8-11FCFDD50FBC}"/>
          </ac:spMkLst>
        </pc:spChg>
        <pc:grpChg chg="add mod">
          <ac:chgData name="anand nagare" userId="47ea01ca14b41ff1" providerId="LiveId" clId="{386E2E0A-320F-4EC9-AF24-136995EC4C05}" dt="2022-05-25T12:28:41.186" v="3664" actId="14100"/>
          <ac:grpSpMkLst>
            <pc:docMk/>
            <pc:sldMk cId="1453052186" sldId="517"/>
            <ac:grpSpMk id="5" creationId="{77B371D0-7B66-DADB-7DB3-7202B101EBC4}"/>
          </ac:grpSpMkLst>
        </pc:grpChg>
        <pc:grpChg chg="add mod">
          <ac:chgData name="anand nagare" userId="47ea01ca14b41ff1" providerId="LiveId" clId="{386E2E0A-320F-4EC9-AF24-136995EC4C05}" dt="2022-05-25T12:28:44.249" v="3665" actId="14100"/>
          <ac:grpSpMkLst>
            <pc:docMk/>
            <pc:sldMk cId="1453052186" sldId="517"/>
            <ac:grpSpMk id="9" creationId="{55E0BDBE-AB7F-FCD1-1F05-6E4779F86250}"/>
          </ac:grpSpMkLst>
        </pc:grpChg>
        <pc:grpChg chg="add mod">
          <ac:chgData name="anand nagare" userId="47ea01ca14b41ff1" providerId="LiveId" clId="{386E2E0A-320F-4EC9-AF24-136995EC4C05}" dt="2022-05-25T13:13:41.302" v="4402" actId="1076"/>
          <ac:grpSpMkLst>
            <pc:docMk/>
            <pc:sldMk cId="1453052186" sldId="517"/>
            <ac:grpSpMk id="13" creationId="{0E5D3B7E-180F-57BB-2B3A-27F669934DBB}"/>
          </ac:grpSpMkLst>
        </pc:grpChg>
        <pc:grpChg chg="mod">
          <ac:chgData name="anand nagare" userId="47ea01ca14b41ff1" providerId="LiveId" clId="{386E2E0A-320F-4EC9-AF24-136995EC4C05}" dt="2022-05-25T13:13:27.485" v="4397"/>
          <ac:grpSpMkLst>
            <pc:docMk/>
            <pc:sldMk cId="1453052186" sldId="517"/>
            <ac:grpSpMk id="15" creationId="{31CF654C-6F38-D259-3CDC-C4155FA4D5C8}"/>
          </ac:grpSpMkLst>
        </pc:grpChg>
        <pc:grpChg chg="mod">
          <ac:chgData name="anand nagare" userId="47ea01ca14b41ff1" providerId="LiveId" clId="{386E2E0A-320F-4EC9-AF24-136995EC4C05}" dt="2022-05-25T13:13:27.485" v="4397"/>
          <ac:grpSpMkLst>
            <pc:docMk/>
            <pc:sldMk cId="1453052186" sldId="517"/>
            <ac:grpSpMk id="17" creationId="{CA80F81D-18EC-9021-B133-5ED689CAE4C1}"/>
          </ac:grpSpMkLst>
        </pc:grpChg>
        <pc:graphicFrameChg chg="mod modGraphic">
          <ac:chgData name="anand nagare" userId="47ea01ca14b41ff1" providerId="LiveId" clId="{386E2E0A-320F-4EC9-AF24-136995EC4C05}" dt="2022-05-25T14:16:40.461" v="4492"/>
          <ac:graphicFrameMkLst>
            <pc:docMk/>
            <pc:sldMk cId="1453052186" sldId="517"/>
            <ac:graphicFrameMk id="21" creationId="{00000000-0000-0000-0000-000000000000}"/>
          </ac:graphicFrameMkLst>
        </pc:graphicFrameChg>
        <pc:picChg chg="add mod modCrop">
          <ac:chgData name="anand nagare" userId="47ea01ca14b41ff1" providerId="LiveId" clId="{386E2E0A-320F-4EC9-AF24-136995EC4C05}" dt="2022-05-25T12:17:03.026" v="3497" actId="164"/>
          <ac:picMkLst>
            <pc:docMk/>
            <pc:sldMk cId="1453052186" sldId="517"/>
            <ac:picMk id="3" creationId="{89DCE988-1EF6-8700-A78B-9018BFD2FD5C}"/>
          </ac:picMkLst>
        </pc:picChg>
        <pc:picChg chg="add mod modCrop">
          <ac:chgData name="anand nagare" userId="47ea01ca14b41ff1" providerId="LiveId" clId="{386E2E0A-320F-4EC9-AF24-136995EC4C05}" dt="2022-05-25T12:19:02.911" v="3516" actId="1076"/>
          <ac:picMkLst>
            <pc:docMk/>
            <pc:sldMk cId="1453052186" sldId="517"/>
            <ac:picMk id="7" creationId="{A3658662-3027-9956-9DC8-DBDA1341FE45}"/>
          </ac:picMkLst>
        </pc:picChg>
        <pc:picChg chg="mod">
          <ac:chgData name="anand nagare" userId="47ea01ca14b41ff1" providerId="LiveId" clId="{386E2E0A-320F-4EC9-AF24-136995EC4C05}" dt="2022-05-25T13:13:27.485" v="4397"/>
          <ac:picMkLst>
            <pc:docMk/>
            <pc:sldMk cId="1453052186" sldId="517"/>
            <ac:picMk id="14" creationId="{2B6BEB25-68DE-5A62-9D3C-DC9BCAD0D7B9}"/>
          </ac:picMkLst>
        </pc:picChg>
        <pc:picChg chg="mod">
          <ac:chgData name="anand nagare" userId="47ea01ca14b41ff1" providerId="LiveId" clId="{386E2E0A-320F-4EC9-AF24-136995EC4C05}" dt="2022-05-25T13:13:27.485" v="4397"/>
          <ac:picMkLst>
            <pc:docMk/>
            <pc:sldMk cId="1453052186" sldId="517"/>
            <ac:picMk id="22" creationId="{A28E83E7-9E77-1915-128E-41B6BADF1FD5}"/>
          </ac:picMkLst>
        </pc:picChg>
        <pc:cxnChg chg="mod">
          <ac:chgData name="anand nagare" userId="47ea01ca14b41ff1" providerId="LiveId" clId="{386E2E0A-320F-4EC9-AF24-136995EC4C05}" dt="2022-05-25T13:13:27.485" v="4397"/>
          <ac:cxnSpMkLst>
            <pc:docMk/>
            <pc:sldMk cId="1453052186" sldId="517"/>
            <ac:cxnSpMk id="16" creationId="{35155163-55CD-E269-B166-59729FAA51D4}"/>
          </ac:cxnSpMkLst>
        </pc:cxnChg>
        <pc:cxnChg chg="mod">
          <ac:chgData name="anand nagare" userId="47ea01ca14b41ff1" providerId="LiveId" clId="{386E2E0A-320F-4EC9-AF24-136995EC4C05}" dt="2022-05-25T13:13:27.485" v="4397"/>
          <ac:cxnSpMkLst>
            <pc:docMk/>
            <pc:sldMk cId="1453052186" sldId="517"/>
            <ac:cxnSpMk id="18" creationId="{FE2740DC-29F9-744C-4B58-EDACBDF60FFB}"/>
          </ac:cxnSpMkLst>
        </pc:cxnChg>
        <pc:cxnChg chg="mod">
          <ac:chgData name="anand nagare" userId="47ea01ca14b41ff1" providerId="LiveId" clId="{386E2E0A-320F-4EC9-AF24-136995EC4C05}" dt="2022-05-25T13:13:27.485" v="4397"/>
          <ac:cxnSpMkLst>
            <pc:docMk/>
            <pc:sldMk cId="1453052186" sldId="517"/>
            <ac:cxnSpMk id="19" creationId="{AD097FC0-894E-6F7B-2B13-D19312DCBFCE}"/>
          </ac:cxnSpMkLst>
        </pc:cxnChg>
        <pc:cxnChg chg="mod">
          <ac:chgData name="anand nagare" userId="47ea01ca14b41ff1" providerId="LiveId" clId="{386E2E0A-320F-4EC9-AF24-136995EC4C05}" dt="2022-05-25T13:13:27.485" v="4397"/>
          <ac:cxnSpMkLst>
            <pc:docMk/>
            <pc:sldMk cId="1453052186" sldId="517"/>
            <ac:cxnSpMk id="24" creationId="{9773C8ED-0A87-81F4-2E91-B490B4797703}"/>
          </ac:cxnSpMkLst>
        </pc:cxnChg>
        <pc:cxnChg chg="mod">
          <ac:chgData name="anand nagare" userId="47ea01ca14b41ff1" providerId="LiveId" clId="{386E2E0A-320F-4EC9-AF24-136995EC4C05}" dt="2022-05-25T13:13:27.485" v="4397"/>
          <ac:cxnSpMkLst>
            <pc:docMk/>
            <pc:sldMk cId="1453052186" sldId="517"/>
            <ac:cxnSpMk id="25" creationId="{593618B3-5741-8791-832A-8F4536D2D781}"/>
          </ac:cxnSpMkLst>
        </pc:cxnChg>
        <pc:cxnChg chg="mod">
          <ac:chgData name="anand nagare" userId="47ea01ca14b41ff1" providerId="LiveId" clId="{386E2E0A-320F-4EC9-AF24-136995EC4C05}" dt="2022-05-25T13:13:27.485" v="4397"/>
          <ac:cxnSpMkLst>
            <pc:docMk/>
            <pc:sldMk cId="1453052186" sldId="517"/>
            <ac:cxnSpMk id="26" creationId="{B083B95E-0283-564A-1F9E-4D7459E2B487}"/>
          </ac:cxnSpMkLst>
        </pc:cxnChg>
      </pc:sldChg>
      <pc:sldChg chg="addSp modSp mod">
        <pc:chgData name="anand nagare" userId="47ea01ca14b41ff1" providerId="LiveId" clId="{386E2E0A-320F-4EC9-AF24-136995EC4C05}" dt="2022-05-25T13:37:31.044" v="4460" actId="14100"/>
        <pc:sldMkLst>
          <pc:docMk/>
          <pc:sldMk cId="1103615207" sldId="520"/>
        </pc:sldMkLst>
        <pc:graphicFrameChg chg="mod modGraphic">
          <ac:chgData name="anand nagare" userId="47ea01ca14b41ff1" providerId="LiveId" clId="{386E2E0A-320F-4EC9-AF24-136995EC4C05}" dt="2022-05-25T13:37:31.044" v="4460" actId="14100"/>
          <ac:graphicFrameMkLst>
            <pc:docMk/>
            <pc:sldMk cId="1103615207" sldId="520"/>
            <ac:graphicFrameMk id="21" creationId="{00000000-0000-0000-0000-000000000000}"/>
          </ac:graphicFrameMkLst>
        </pc:graphicFrameChg>
        <pc:picChg chg="add mod modCrop">
          <ac:chgData name="anand nagare" userId="47ea01ca14b41ff1" providerId="LiveId" clId="{386E2E0A-320F-4EC9-AF24-136995EC4C05}" dt="2022-05-25T13:12:50.632" v="4395" actId="1076"/>
          <ac:picMkLst>
            <pc:docMk/>
            <pc:sldMk cId="1103615207" sldId="520"/>
            <ac:picMk id="3" creationId="{3D41EAC8-93BF-0FCC-D6B4-F817FF0E8BCB}"/>
          </ac:picMkLst>
        </pc:picChg>
      </pc:sldChg>
      <pc:sldChg chg="del">
        <pc:chgData name="anand nagare" userId="47ea01ca14b41ff1" providerId="LiveId" clId="{386E2E0A-320F-4EC9-AF24-136995EC4C05}" dt="2022-05-23T06:48:58.587" v="3" actId="47"/>
        <pc:sldMkLst>
          <pc:docMk/>
          <pc:sldMk cId="2243606220" sldId="521"/>
        </pc:sldMkLst>
      </pc:sldChg>
      <pc:sldChg chg="modSp mod">
        <pc:chgData name="anand nagare" userId="47ea01ca14b41ff1" providerId="LiveId" clId="{386E2E0A-320F-4EC9-AF24-136995EC4C05}" dt="2022-05-25T14:22:13.848" v="4493"/>
        <pc:sldMkLst>
          <pc:docMk/>
          <pc:sldMk cId="886675260" sldId="522"/>
        </pc:sldMkLst>
        <pc:graphicFrameChg chg="mod modGraphic">
          <ac:chgData name="anand nagare" userId="47ea01ca14b41ff1" providerId="LiveId" clId="{386E2E0A-320F-4EC9-AF24-136995EC4C05}" dt="2022-05-25T14:22:13.848" v="4493"/>
          <ac:graphicFrameMkLst>
            <pc:docMk/>
            <pc:sldMk cId="886675260" sldId="522"/>
            <ac:graphicFrameMk id="8" creationId="{00000000-0000-0000-0000-000000000000}"/>
          </ac:graphicFrameMkLst>
        </pc:graphicFrameChg>
      </pc:sldChg>
      <pc:sldChg chg="addSp delSp modSp mod">
        <pc:chgData name="anand nagare" userId="47ea01ca14b41ff1" providerId="LiveId" clId="{386E2E0A-320F-4EC9-AF24-136995EC4C05}" dt="2022-05-25T14:34:01.864" v="4514" actId="20577"/>
        <pc:sldMkLst>
          <pc:docMk/>
          <pc:sldMk cId="3142095469" sldId="524"/>
        </pc:sldMkLst>
        <pc:spChg chg="mod">
          <ac:chgData name="anand nagare" userId="47ea01ca14b41ff1" providerId="LiveId" clId="{386E2E0A-320F-4EC9-AF24-136995EC4C05}" dt="2022-05-25T12:03:24.451" v="3212" actId="1076"/>
          <ac:spMkLst>
            <pc:docMk/>
            <pc:sldMk cId="3142095469" sldId="524"/>
            <ac:spMk id="2" creationId="{00000000-0000-0000-0000-000000000000}"/>
          </ac:spMkLst>
        </pc:spChg>
        <pc:spChg chg="del mod">
          <ac:chgData name="anand nagare" userId="47ea01ca14b41ff1" providerId="LiveId" clId="{386E2E0A-320F-4EC9-AF24-136995EC4C05}" dt="2022-05-25T09:56:00.024" v="1789" actId="478"/>
          <ac:spMkLst>
            <pc:docMk/>
            <pc:sldMk cId="3142095469" sldId="524"/>
            <ac:spMk id="3" creationId="{00000000-0000-0000-0000-000000000000}"/>
          </ac:spMkLst>
        </pc:spChg>
        <pc:spChg chg="del mod">
          <ac:chgData name="anand nagare" userId="47ea01ca14b41ff1" providerId="LiveId" clId="{386E2E0A-320F-4EC9-AF24-136995EC4C05}" dt="2022-05-25T12:03:33.155" v="3216"/>
          <ac:spMkLst>
            <pc:docMk/>
            <pc:sldMk cId="3142095469" sldId="524"/>
            <ac:spMk id="6" creationId="{00000000-0000-0000-0000-000000000000}"/>
          </ac:spMkLst>
        </pc:spChg>
        <pc:spChg chg="mod">
          <ac:chgData name="anand nagare" userId="47ea01ca14b41ff1" providerId="LiveId" clId="{386E2E0A-320F-4EC9-AF24-136995EC4C05}" dt="2022-05-25T09:54:16.713" v="1766" actId="1076"/>
          <ac:spMkLst>
            <pc:docMk/>
            <pc:sldMk cId="3142095469" sldId="524"/>
            <ac:spMk id="8" creationId="{00000000-0000-0000-0000-000000000000}"/>
          </ac:spMkLst>
        </pc:spChg>
        <pc:spChg chg="mod">
          <ac:chgData name="anand nagare" userId="47ea01ca14b41ff1" providerId="LiveId" clId="{386E2E0A-320F-4EC9-AF24-136995EC4C05}" dt="2022-05-25T09:55:06.337" v="1775" actId="1076"/>
          <ac:spMkLst>
            <pc:docMk/>
            <pc:sldMk cId="3142095469" sldId="524"/>
            <ac:spMk id="9" creationId="{00000000-0000-0000-0000-000000000000}"/>
          </ac:spMkLst>
        </pc:spChg>
        <pc:spChg chg="add mod">
          <ac:chgData name="anand nagare" userId="47ea01ca14b41ff1" providerId="LiveId" clId="{386E2E0A-320F-4EC9-AF24-136995EC4C05}" dt="2022-05-25T09:54:28.536" v="1768" actId="1076"/>
          <ac:spMkLst>
            <pc:docMk/>
            <pc:sldMk cId="3142095469" sldId="524"/>
            <ac:spMk id="10" creationId="{8419313B-26E3-49E1-623D-DCAB986B1DB2}"/>
          </ac:spMkLst>
        </pc:spChg>
        <pc:spChg chg="add mod">
          <ac:chgData name="anand nagare" userId="47ea01ca14b41ff1" providerId="LiveId" clId="{386E2E0A-320F-4EC9-AF24-136995EC4C05}" dt="2022-05-25T09:54:36.241" v="1770" actId="1076"/>
          <ac:spMkLst>
            <pc:docMk/>
            <pc:sldMk cId="3142095469" sldId="524"/>
            <ac:spMk id="11" creationId="{D99BA9B2-D0AA-72F4-6C02-2BA876284D47}"/>
          </ac:spMkLst>
        </pc:spChg>
        <pc:spChg chg="add mod">
          <ac:chgData name="anand nagare" userId="47ea01ca14b41ff1" providerId="LiveId" clId="{386E2E0A-320F-4EC9-AF24-136995EC4C05}" dt="2022-05-25T09:54:46.003" v="1772" actId="1076"/>
          <ac:spMkLst>
            <pc:docMk/>
            <pc:sldMk cId="3142095469" sldId="524"/>
            <ac:spMk id="12" creationId="{9550E316-E2DD-0FA8-2149-A403F5F41F8E}"/>
          </ac:spMkLst>
        </pc:spChg>
        <pc:spChg chg="add mod">
          <ac:chgData name="anand nagare" userId="47ea01ca14b41ff1" providerId="LiveId" clId="{386E2E0A-320F-4EC9-AF24-136995EC4C05}" dt="2022-05-25T09:55:19.557" v="1776" actId="1076"/>
          <ac:spMkLst>
            <pc:docMk/>
            <pc:sldMk cId="3142095469" sldId="524"/>
            <ac:spMk id="13" creationId="{53BF5AC2-96BC-F83D-CC6B-F4C2A700FC7B}"/>
          </ac:spMkLst>
        </pc:spChg>
        <pc:spChg chg="add mod">
          <ac:chgData name="anand nagare" userId="47ea01ca14b41ff1" providerId="LiveId" clId="{386E2E0A-320F-4EC9-AF24-136995EC4C05}" dt="2022-05-25T09:55:34.146" v="1779" actId="1035"/>
          <ac:spMkLst>
            <pc:docMk/>
            <pc:sldMk cId="3142095469" sldId="524"/>
            <ac:spMk id="14" creationId="{57CE9945-1D10-9E1B-2FBA-DBEBDD62BC27}"/>
          </ac:spMkLst>
        </pc:spChg>
        <pc:spChg chg="add mod">
          <ac:chgData name="anand nagare" userId="47ea01ca14b41ff1" providerId="LiveId" clId="{386E2E0A-320F-4EC9-AF24-136995EC4C05}" dt="2022-05-25T09:55:47.874" v="1786" actId="1035"/>
          <ac:spMkLst>
            <pc:docMk/>
            <pc:sldMk cId="3142095469" sldId="524"/>
            <ac:spMk id="15" creationId="{FAA32728-EAB2-C245-226A-DC10465A9B67}"/>
          </ac:spMkLst>
        </pc:spChg>
        <pc:spChg chg="add mod">
          <ac:chgData name="anand nagare" userId="47ea01ca14b41ff1" providerId="LiveId" clId="{386E2E0A-320F-4EC9-AF24-136995EC4C05}" dt="2022-05-25T09:55:54.174" v="1788" actId="1076"/>
          <ac:spMkLst>
            <pc:docMk/>
            <pc:sldMk cId="3142095469" sldId="524"/>
            <ac:spMk id="16" creationId="{F8845A0E-5538-E07C-BF8A-E5D7E3AD2030}"/>
          </ac:spMkLst>
        </pc:spChg>
        <pc:spChg chg="add mod">
          <ac:chgData name="anand nagare" userId="47ea01ca14b41ff1" providerId="LiveId" clId="{386E2E0A-320F-4EC9-AF24-136995EC4C05}" dt="2022-05-25T09:56:12.882" v="1791" actId="1076"/>
          <ac:spMkLst>
            <pc:docMk/>
            <pc:sldMk cId="3142095469" sldId="524"/>
            <ac:spMk id="17" creationId="{FD9E249F-E6C8-B2D6-1015-89BAF4825DFF}"/>
          </ac:spMkLst>
        </pc:spChg>
        <pc:spChg chg="add mod">
          <ac:chgData name="anand nagare" userId="47ea01ca14b41ff1" providerId="LiveId" clId="{386E2E0A-320F-4EC9-AF24-136995EC4C05}" dt="2022-05-25T12:03:27.719" v="3213" actId="1076"/>
          <ac:spMkLst>
            <pc:docMk/>
            <pc:sldMk cId="3142095469" sldId="524"/>
            <ac:spMk id="18" creationId="{D5EA19EC-DA2B-E28C-0CC2-93FDB25FB81A}"/>
          </ac:spMkLst>
        </pc:spChg>
        <pc:graphicFrameChg chg="mod modGraphic">
          <ac:chgData name="anand nagare" userId="47ea01ca14b41ff1" providerId="LiveId" clId="{386E2E0A-320F-4EC9-AF24-136995EC4C05}" dt="2022-05-25T14:34:01.864" v="4514" actId="20577"/>
          <ac:graphicFrameMkLst>
            <pc:docMk/>
            <pc:sldMk cId="3142095469" sldId="524"/>
            <ac:graphicFrameMk id="4" creationId="{00000000-0000-0000-0000-000000000000}"/>
          </ac:graphicFrameMkLst>
        </pc:graphicFrameChg>
      </pc:sldChg>
      <pc:sldChg chg="addSp delSp modSp mod">
        <pc:chgData name="anand nagare" userId="47ea01ca14b41ff1" providerId="LiveId" clId="{386E2E0A-320F-4EC9-AF24-136995EC4C05}" dt="2022-05-25T13:33:09.866" v="4456" actId="478"/>
        <pc:sldMkLst>
          <pc:docMk/>
          <pc:sldMk cId="3911258151" sldId="525"/>
        </pc:sldMkLst>
        <pc:spChg chg="del mod">
          <ac:chgData name="anand nagare" userId="47ea01ca14b41ff1" providerId="LiveId" clId="{386E2E0A-320F-4EC9-AF24-136995EC4C05}" dt="2022-05-25T13:33:09.866" v="4456" actId="478"/>
          <ac:spMkLst>
            <pc:docMk/>
            <pc:sldMk cId="3911258151" sldId="525"/>
            <ac:spMk id="6" creationId="{00000000-0000-0000-0000-000000000000}"/>
          </ac:spMkLst>
        </pc:spChg>
        <pc:spChg chg="mod">
          <ac:chgData name="anand nagare" userId="47ea01ca14b41ff1" providerId="LiveId" clId="{386E2E0A-320F-4EC9-AF24-136995EC4C05}" dt="2022-05-25T13:28:14.319" v="4453" actId="122"/>
          <ac:spMkLst>
            <pc:docMk/>
            <pc:sldMk cId="3911258151" sldId="525"/>
            <ac:spMk id="9" creationId="{00000000-0000-0000-0000-000000000000}"/>
          </ac:spMkLst>
        </pc:spChg>
        <pc:spChg chg="add del">
          <ac:chgData name="anand nagare" userId="47ea01ca14b41ff1" providerId="LiveId" clId="{386E2E0A-320F-4EC9-AF24-136995EC4C05}" dt="2022-05-25T09:59:58.613" v="1855" actId="22"/>
          <ac:spMkLst>
            <pc:docMk/>
            <pc:sldMk cId="3911258151" sldId="525"/>
            <ac:spMk id="67" creationId="{23A2DDF3-7331-E94F-C221-3DF9054C2123}"/>
          </ac:spMkLst>
        </pc:spChg>
        <pc:spChg chg="add mod">
          <ac:chgData name="anand nagare" userId="47ea01ca14b41ff1" providerId="LiveId" clId="{386E2E0A-320F-4EC9-AF24-136995EC4C05}" dt="2022-05-25T10:19:46.558" v="2001" actId="208"/>
          <ac:spMkLst>
            <pc:docMk/>
            <pc:sldMk cId="3911258151" sldId="525"/>
            <ac:spMk id="68" creationId="{F655BFAF-FA34-8073-BFC8-FFE53783F011}"/>
          </ac:spMkLst>
        </pc:spChg>
        <pc:spChg chg="add del mod">
          <ac:chgData name="anand nagare" userId="47ea01ca14b41ff1" providerId="LiveId" clId="{386E2E0A-320F-4EC9-AF24-136995EC4C05}" dt="2022-05-25T10:00:17.173" v="1861"/>
          <ac:spMkLst>
            <pc:docMk/>
            <pc:sldMk cId="3911258151" sldId="525"/>
            <ac:spMk id="69" creationId="{B072C0A6-42F1-0F06-4813-D2BA93BE5147}"/>
          </ac:spMkLst>
        </pc:spChg>
        <pc:spChg chg="mod">
          <ac:chgData name="anand nagare" userId="47ea01ca14b41ff1" providerId="LiveId" clId="{386E2E0A-320F-4EC9-AF24-136995EC4C05}" dt="2022-05-25T10:29:52.821" v="2005" actId="208"/>
          <ac:spMkLst>
            <pc:docMk/>
            <pc:sldMk cId="3911258151" sldId="525"/>
            <ac:spMk id="93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9:23.789" v="517" actId="208"/>
          <ac:spMkLst>
            <pc:docMk/>
            <pc:sldMk cId="3911258151" sldId="525"/>
            <ac:spMk id="96" creationId="{00000000-0000-0000-0000-000000000000}"/>
          </ac:spMkLst>
        </pc:spChg>
        <pc:spChg chg="mod">
          <ac:chgData name="anand nagare" userId="47ea01ca14b41ff1" providerId="LiveId" clId="{386E2E0A-320F-4EC9-AF24-136995EC4C05}" dt="2022-05-25T09:11:12.897" v="1305" actId="1076"/>
          <ac:spMkLst>
            <pc:docMk/>
            <pc:sldMk cId="3911258151" sldId="525"/>
            <ac:spMk id="97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0:10.603" v="351" actId="1076"/>
          <ac:spMkLst>
            <pc:docMk/>
            <pc:sldMk cId="3911258151" sldId="525"/>
            <ac:spMk id="98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49:39.912" v="336" actId="20577"/>
          <ac:spMkLst>
            <pc:docMk/>
            <pc:sldMk cId="3911258151" sldId="525"/>
            <ac:spMk id="99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48:51.222" v="296" actId="20577"/>
          <ac:spMkLst>
            <pc:docMk/>
            <pc:sldMk cId="3911258151" sldId="525"/>
            <ac:spMk id="100" creationId="{00000000-0000-0000-0000-000000000000}"/>
          </ac:spMkLst>
        </pc:spChg>
        <pc:spChg chg="del">
          <ac:chgData name="anand nagare" userId="47ea01ca14b41ff1" providerId="LiveId" clId="{386E2E0A-320F-4EC9-AF24-136995EC4C05}" dt="2022-05-23T08:00:04.236" v="542" actId="478"/>
          <ac:spMkLst>
            <pc:docMk/>
            <pc:sldMk cId="3911258151" sldId="525"/>
            <ac:spMk id="101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5:31.237" v="424" actId="14100"/>
          <ac:spMkLst>
            <pc:docMk/>
            <pc:sldMk cId="3911258151" sldId="525"/>
            <ac:spMk id="102" creationId="{00000000-0000-0000-0000-000000000000}"/>
          </ac:spMkLst>
        </pc:spChg>
        <pc:spChg chg="del mod">
          <ac:chgData name="anand nagare" userId="47ea01ca14b41ff1" providerId="LiveId" clId="{386E2E0A-320F-4EC9-AF24-136995EC4C05}" dt="2022-05-23T07:59:32.594" v="519" actId="478"/>
          <ac:spMkLst>
            <pc:docMk/>
            <pc:sldMk cId="3911258151" sldId="525"/>
            <ac:spMk id="103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2:58.225" v="374" actId="14100"/>
          <ac:spMkLst>
            <pc:docMk/>
            <pc:sldMk cId="3911258151" sldId="525"/>
            <ac:spMk id="104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3:38.934" v="390" actId="208"/>
          <ac:spMkLst>
            <pc:docMk/>
            <pc:sldMk cId="3911258151" sldId="525"/>
            <ac:spMk id="105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9:38.697" v="524" actId="478"/>
          <ac:spMkLst>
            <pc:docMk/>
            <pc:sldMk cId="3911258151" sldId="525"/>
            <ac:spMk id="106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4:32.367" v="407" actId="14100"/>
          <ac:spMkLst>
            <pc:docMk/>
            <pc:sldMk cId="3911258151" sldId="525"/>
            <ac:spMk id="107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4:11.110" v="394" actId="113"/>
          <ac:spMkLst>
            <pc:docMk/>
            <pc:sldMk cId="3911258151" sldId="525"/>
            <ac:spMk id="108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9:35.422" v="521" actId="478"/>
          <ac:spMkLst>
            <pc:docMk/>
            <pc:sldMk cId="3911258151" sldId="525"/>
            <ac:spMk id="109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9:55.097" v="534" actId="478"/>
          <ac:spMkLst>
            <pc:docMk/>
            <pc:sldMk cId="3911258151" sldId="525"/>
            <ac:spMk id="110" creationId="{00000000-0000-0000-0000-000000000000}"/>
          </ac:spMkLst>
        </pc:spChg>
        <pc:spChg chg="del mod">
          <ac:chgData name="anand nagare" userId="47ea01ca14b41ff1" providerId="LiveId" clId="{386E2E0A-320F-4EC9-AF24-136995EC4C05}" dt="2022-05-23T08:00:00.613" v="540" actId="478"/>
          <ac:spMkLst>
            <pc:docMk/>
            <pc:sldMk cId="3911258151" sldId="525"/>
            <ac:spMk id="111" creationId="{00000000-0000-0000-0000-000000000000}"/>
          </ac:spMkLst>
        </pc:spChg>
        <pc:spChg chg="mod">
          <ac:chgData name="anand nagare" userId="47ea01ca14b41ff1" providerId="LiveId" clId="{386E2E0A-320F-4EC9-AF24-136995EC4C05}" dt="2022-05-25T10:19:57.573" v="2002" actId="208"/>
          <ac:spMkLst>
            <pc:docMk/>
            <pc:sldMk cId="3911258151" sldId="525"/>
            <ac:spMk id="112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9:57.764" v="537" actId="478"/>
          <ac:spMkLst>
            <pc:docMk/>
            <pc:sldMk cId="3911258151" sldId="525"/>
            <ac:spMk id="113" creationId="{00000000-0000-0000-0000-000000000000}"/>
          </ac:spMkLst>
        </pc:spChg>
        <pc:spChg chg="mod">
          <ac:chgData name="anand nagare" userId="47ea01ca14b41ff1" providerId="LiveId" clId="{386E2E0A-320F-4EC9-AF24-136995EC4C05}" dt="2022-05-25T10:43:53.967" v="2006" actId="208"/>
          <ac:spMkLst>
            <pc:docMk/>
            <pc:sldMk cId="3911258151" sldId="525"/>
            <ac:spMk id="114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9:59.544" v="539" actId="478"/>
          <ac:spMkLst>
            <pc:docMk/>
            <pc:sldMk cId="3911258151" sldId="525"/>
            <ac:spMk id="115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9:41.433" v="525" actId="478"/>
          <ac:spMkLst>
            <pc:docMk/>
            <pc:sldMk cId="3911258151" sldId="525"/>
            <ac:spMk id="116" creationId="{00000000-0000-0000-0000-000000000000}"/>
          </ac:spMkLst>
        </pc:spChg>
        <pc:spChg chg="del mod">
          <ac:chgData name="anand nagare" userId="47ea01ca14b41ff1" providerId="LiveId" clId="{386E2E0A-320F-4EC9-AF24-136995EC4C05}" dt="2022-05-23T07:59:42.397" v="526" actId="478"/>
          <ac:spMkLst>
            <pc:docMk/>
            <pc:sldMk cId="3911258151" sldId="525"/>
            <ac:spMk id="117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9:47.184" v="527" actId="1076"/>
          <ac:spMkLst>
            <pc:docMk/>
            <pc:sldMk cId="3911258151" sldId="525"/>
            <ac:spMk id="118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9:52.326" v="531" actId="478"/>
          <ac:spMkLst>
            <pc:docMk/>
            <pc:sldMk cId="3911258151" sldId="525"/>
            <ac:spMk id="119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56:54.493" v="475" actId="14100"/>
          <ac:spMkLst>
            <pc:docMk/>
            <pc:sldMk cId="3911258151" sldId="525"/>
            <ac:spMk id="120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9:54.144" v="533" actId="478"/>
          <ac:spMkLst>
            <pc:docMk/>
            <pc:sldMk cId="3911258151" sldId="525"/>
            <ac:spMk id="121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48:00.966" v="274"/>
          <ac:spMkLst>
            <pc:docMk/>
            <pc:sldMk cId="3911258151" sldId="525"/>
            <ac:spMk id="122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47:41.848" v="273" actId="208"/>
          <ac:spMkLst>
            <pc:docMk/>
            <pc:sldMk cId="3911258151" sldId="525"/>
            <ac:spMk id="123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47:17.965" v="270" actId="14100"/>
          <ac:spMkLst>
            <pc:docMk/>
            <pc:sldMk cId="3911258151" sldId="525"/>
            <ac:spMk id="124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46:09.240" v="229" actId="20577"/>
          <ac:spMkLst>
            <pc:docMk/>
            <pc:sldMk cId="3911258151" sldId="525"/>
            <ac:spMk id="125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46:34.809" v="249" actId="14100"/>
          <ac:spMkLst>
            <pc:docMk/>
            <pc:sldMk cId="3911258151" sldId="525"/>
            <ac:spMk id="126" creationId="{00000000-0000-0000-0000-000000000000}"/>
          </ac:spMkLst>
        </pc:spChg>
        <pc:spChg chg="mod">
          <ac:chgData name="anand nagare" userId="47ea01ca14b41ff1" providerId="LiveId" clId="{386E2E0A-320F-4EC9-AF24-136995EC4C05}" dt="2022-05-23T07:46:59.858" v="267" actId="14100"/>
          <ac:spMkLst>
            <pc:docMk/>
            <pc:sldMk cId="3911258151" sldId="525"/>
            <ac:spMk id="127" creationId="{00000000-0000-0000-0000-000000000000}"/>
          </ac:spMkLst>
        </pc:spChg>
        <pc:spChg chg="add mod">
          <ac:chgData name="anand nagare" userId="47ea01ca14b41ff1" providerId="LiveId" clId="{386E2E0A-320F-4EC9-AF24-136995EC4C05}" dt="2022-05-23T08:04:54.156" v="645" actId="1076"/>
          <ac:spMkLst>
            <pc:docMk/>
            <pc:sldMk cId="3911258151" sldId="525"/>
            <ac:spMk id="128" creationId="{7630068A-B0E2-E11B-5574-569B3D0775D3}"/>
          </ac:spMkLst>
        </pc:spChg>
        <pc:spChg chg="del mod">
          <ac:chgData name="anand nagare" userId="47ea01ca14b41ff1" providerId="LiveId" clId="{386E2E0A-320F-4EC9-AF24-136995EC4C05}" dt="2022-05-23T08:02:08.730" v="591" actId="478"/>
          <ac:spMkLst>
            <pc:docMk/>
            <pc:sldMk cId="3911258151" sldId="525"/>
            <ac:spMk id="134" creationId="{00000000-0000-0000-0000-000000000000}"/>
          </ac:spMkLst>
        </pc:spChg>
        <pc:spChg chg="del mod">
          <ac:chgData name="anand nagare" userId="47ea01ca14b41ff1" providerId="LiveId" clId="{386E2E0A-320F-4EC9-AF24-136995EC4C05}" dt="2022-05-23T08:02:13.517" v="594" actId="478"/>
          <ac:spMkLst>
            <pc:docMk/>
            <pc:sldMk cId="3911258151" sldId="525"/>
            <ac:spMk id="144" creationId="{00000000-0000-0000-0000-000000000000}"/>
          </ac:spMkLst>
        </pc:spChg>
        <pc:spChg chg="del">
          <ac:chgData name="anand nagare" userId="47ea01ca14b41ff1" providerId="LiveId" clId="{386E2E0A-320F-4EC9-AF24-136995EC4C05}" dt="2022-05-23T07:51:09.109" v="353" actId="478"/>
          <ac:spMkLst>
            <pc:docMk/>
            <pc:sldMk cId="3911258151" sldId="525"/>
            <ac:spMk id="145" creationId="{00000000-0000-0000-0000-000000000000}"/>
          </ac:spMkLst>
        </pc:spChg>
        <pc:cxnChg chg="del mod">
          <ac:chgData name="anand nagare" userId="47ea01ca14b41ff1" providerId="LiveId" clId="{386E2E0A-320F-4EC9-AF24-136995EC4C05}" dt="2022-05-23T08:02:10.878" v="593" actId="478"/>
          <ac:cxnSpMkLst>
            <pc:docMk/>
            <pc:sldMk cId="3911258151" sldId="525"/>
            <ac:cxnSpMk id="26" creationId="{00000000-0000-0000-0000-000000000000}"/>
          </ac:cxnSpMkLst>
        </pc:cxnChg>
        <pc:cxnChg chg="mod">
          <ac:chgData name="anand nagare" userId="47ea01ca14b41ff1" providerId="LiveId" clId="{386E2E0A-320F-4EC9-AF24-136995EC4C05}" dt="2022-05-25T09:11:16.045" v="1306" actId="1076"/>
          <ac:cxnSpMkLst>
            <pc:docMk/>
            <pc:sldMk cId="3911258151" sldId="525"/>
            <ac:cxnSpMk id="34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8:00:05.432" v="543" actId="478"/>
          <ac:cxnSpMkLst>
            <pc:docMk/>
            <pc:sldMk cId="3911258151" sldId="525"/>
            <ac:cxnSpMk id="54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33.721" v="520" actId="478"/>
          <ac:cxnSpMkLst>
            <pc:docMk/>
            <pc:sldMk cId="3911258151" sldId="525"/>
            <ac:cxnSpMk id="56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37.866" v="523" actId="478"/>
          <ac:cxnSpMkLst>
            <pc:docMk/>
            <pc:sldMk cId="3911258151" sldId="525"/>
            <ac:cxnSpMk id="59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36.677" v="522" actId="478"/>
          <ac:cxnSpMkLst>
            <pc:docMk/>
            <pc:sldMk cId="3911258151" sldId="525"/>
            <ac:cxnSpMk id="62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55.947" v="535" actId="478"/>
          <ac:cxnSpMkLst>
            <pc:docMk/>
            <pc:sldMk cId="3911258151" sldId="525"/>
            <ac:cxnSpMk id="66" creationId="{00000000-0000-0000-0000-000000000000}"/>
          </ac:cxnSpMkLst>
        </pc:cxnChg>
        <pc:cxnChg chg="add mod">
          <ac:chgData name="anand nagare" userId="47ea01ca14b41ff1" providerId="LiveId" clId="{386E2E0A-320F-4EC9-AF24-136995EC4C05}" dt="2022-05-25T10:00:50.470" v="1867" actId="1076"/>
          <ac:cxnSpMkLst>
            <pc:docMk/>
            <pc:sldMk cId="3911258151" sldId="525"/>
            <ac:cxnSpMk id="70" creationId="{D9182792-2961-6009-F58D-C27EBC5768D7}"/>
          </ac:cxnSpMkLst>
        </pc:cxnChg>
        <pc:cxnChg chg="del">
          <ac:chgData name="anand nagare" userId="47ea01ca14b41ff1" providerId="LiveId" clId="{386E2E0A-320F-4EC9-AF24-136995EC4C05}" dt="2022-05-23T08:00:01.727" v="541" actId="478"/>
          <ac:cxnSpMkLst>
            <pc:docMk/>
            <pc:sldMk cId="3911258151" sldId="525"/>
            <ac:cxnSpMk id="71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56.812" v="536" actId="478"/>
          <ac:cxnSpMkLst>
            <pc:docMk/>
            <pc:sldMk cId="3911258151" sldId="525"/>
            <ac:cxnSpMk id="73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58.815" v="538" actId="478"/>
          <ac:cxnSpMkLst>
            <pc:docMk/>
            <pc:sldMk cId="3911258151" sldId="525"/>
            <ac:cxnSpMk id="78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49.296" v="529" actId="478"/>
          <ac:cxnSpMkLst>
            <pc:docMk/>
            <pc:sldMk cId="3911258151" sldId="525"/>
            <ac:cxnSpMk id="79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48.281" v="528" actId="478"/>
          <ac:cxnSpMkLst>
            <pc:docMk/>
            <pc:sldMk cId="3911258151" sldId="525"/>
            <ac:cxnSpMk id="81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50.658" v="530" actId="478"/>
          <ac:cxnSpMkLst>
            <pc:docMk/>
            <pc:sldMk cId="3911258151" sldId="525"/>
            <ac:cxnSpMk id="82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9:53.424" v="532" actId="478"/>
          <ac:cxnSpMkLst>
            <pc:docMk/>
            <pc:sldMk cId="3911258151" sldId="525"/>
            <ac:cxnSpMk id="84" creationId="{00000000-0000-0000-0000-000000000000}"/>
          </ac:cxnSpMkLst>
        </pc:cxnChg>
        <pc:cxnChg chg="add mod">
          <ac:chgData name="anand nagare" userId="47ea01ca14b41ff1" providerId="LiveId" clId="{386E2E0A-320F-4EC9-AF24-136995EC4C05}" dt="2022-05-23T08:05:05.314" v="648" actId="14100"/>
          <ac:cxnSpMkLst>
            <pc:docMk/>
            <pc:sldMk cId="3911258151" sldId="525"/>
            <ac:cxnSpMk id="129" creationId="{F0A0EB32-A804-F918-B411-855A56A78213}"/>
          </ac:cxnSpMkLst>
        </pc:cxnChg>
        <pc:cxnChg chg="del mod">
          <ac:chgData name="anand nagare" userId="47ea01ca14b41ff1" providerId="LiveId" clId="{386E2E0A-320F-4EC9-AF24-136995EC4C05}" dt="2022-05-23T08:02:09.923" v="592" actId="478"/>
          <ac:cxnSpMkLst>
            <pc:docMk/>
            <pc:sldMk cId="3911258151" sldId="525"/>
            <ac:cxnSpMk id="135" creationId="{00000000-0000-0000-0000-000000000000}"/>
          </ac:cxnSpMkLst>
        </pc:cxnChg>
        <pc:cxnChg chg="del">
          <ac:chgData name="anand nagare" userId="47ea01ca14b41ff1" providerId="LiveId" clId="{386E2E0A-320F-4EC9-AF24-136995EC4C05}" dt="2022-05-23T07:51:07.705" v="352" actId="478"/>
          <ac:cxnSpMkLst>
            <pc:docMk/>
            <pc:sldMk cId="3911258151" sldId="525"/>
            <ac:cxnSpMk id="143" creationId="{00000000-0000-0000-0000-000000000000}"/>
          </ac:cxnSpMkLst>
        </pc:cxnChg>
      </pc:sldChg>
      <pc:sldChg chg="del">
        <pc:chgData name="anand nagare" userId="47ea01ca14b41ff1" providerId="LiveId" clId="{386E2E0A-320F-4EC9-AF24-136995EC4C05}" dt="2022-05-26T06:36:39.035" v="4522" actId="47"/>
        <pc:sldMkLst>
          <pc:docMk/>
          <pc:sldMk cId="3299065677" sldId="526"/>
        </pc:sldMkLst>
      </pc:sldChg>
      <pc:sldChg chg="addSp delSp modSp mod">
        <pc:chgData name="anand nagare" userId="47ea01ca14b41ff1" providerId="LiveId" clId="{386E2E0A-320F-4EC9-AF24-136995EC4C05}" dt="2022-05-26T07:26:51.896" v="4699" actId="20577"/>
        <pc:sldMkLst>
          <pc:docMk/>
          <pc:sldMk cId="182321169" sldId="528"/>
        </pc:sldMkLst>
        <pc:spChg chg="mod">
          <ac:chgData name="anand nagare" userId="47ea01ca14b41ff1" providerId="LiveId" clId="{386E2E0A-320F-4EC9-AF24-136995EC4C05}" dt="2022-05-23T06:54:57.110" v="155" actId="20577"/>
          <ac:spMkLst>
            <pc:docMk/>
            <pc:sldMk cId="182321169" sldId="528"/>
            <ac:spMk id="29" creationId="{00000000-0000-0000-0000-000000000000}"/>
          </ac:spMkLst>
        </pc:spChg>
        <pc:spChg chg="add del mod">
          <ac:chgData name="anand nagare" userId="47ea01ca14b41ff1" providerId="LiveId" clId="{386E2E0A-320F-4EC9-AF24-136995EC4C05}" dt="2022-05-23T06:54:41.896" v="150"/>
          <ac:spMkLst>
            <pc:docMk/>
            <pc:sldMk cId="182321169" sldId="528"/>
            <ac:spMk id="30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2:03.090" v="111" actId="478"/>
          <ac:spMkLst>
            <pc:docMk/>
            <pc:sldMk cId="182321169" sldId="528"/>
            <ac:spMk id="31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2:01.023" v="109" actId="478"/>
          <ac:spMkLst>
            <pc:docMk/>
            <pc:sldMk cId="182321169" sldId="528"/>
            <ac:spMk id="32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1:56.776" v="105" actId="478"/>
          <ac:spMkLst>
            <pc:docMk/>
            <pc:sldMk cId="182321169" sldId="528"/>
            <ac:spMk id="33" creationId="{00000000-0000-0000-0000-000000000000}"/>
          </ac:spMkLst>
        </pc:spChg>
        <pc:spChg chg="mod">
          <ac:chgData name="anand nagare" userId="47ea01ca14b41ff1" providerId="LiveId" clId="{386E2E0A-320F-4EC9-AF24-136995EC4C05}" dt="2022-05-23T06:56:31.450" v="198" actId="20577"/>
          <ac:spMkLst>
            <pc:docMk/>
            <pc:sldMk cId="182321169" sldId="528"/>
            <ac:spMk id="34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2:07.351" v="115" actId="478"/>
          <ac:spMkLst>
            <pc:docMk/>
            <pc:sldMk cId="182321169" sldId="528"/>
            <ac:spMk id="35" creationId="{00000000-0000-0000-0000-000000000000}"/>
          </ac:spMkLst>
        </pc:spChg>
        <pc:spChg chg="mod">
          <ac:chgData name="anand nagare" userId="47ea01ca14b41ff1" providerId="LiveId" clId="{386E2E0A-320F-4EC9-AF24-136995EC4C05}" dt="2022-05-23T06:54:49.101" v="152"/>
          <ac:spMkLst>
            <pc:docMk/>
            <pc:sldMk cId="182321169" sldId="528"/>
            <ac:spMk id="36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2:02.070" v="110" actId="478"/>
          <ac:spMkLst>
            <pc:docMk/>
            <pc:sldMk cId="182321169" sldId="528"/>
            <ac:spMk id="39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2:04.165" v="112" actId="478"/>
          <ac:spMkLst>
            <pc:docMk/>
            <pc:sldMk cId="182321169" sldId="528"/>
            <ac:spMk id="40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2:08.318" v="116" actId="478"/>
          <ac:spMkLst>
            <pc:docMk/>
            <pc:sldMk cId="182321169" sldId="528"/>
            <ac:spMk id="41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1:59.769" v="108" actId="478"/>
          <ac:spMkLst>
            <pc:docMk/>
            <pc:sldMk cId="182321169" sldId="528"/>
            <ac:spMk id="43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1:58.988" v="107" actId="478"/>
          <ac:spMkLst>
            <pc:docMk/>
            <pc:sldMk cId="182321169" sldId="528"/>
            <ac:spMk id="45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1:57.942" v="106" actId="478"/>
          <ac:spMkLst>
            <pc:docMk/>
            <pc:sldMk cId="182321169" sldId="528"/>
            <ac:spMk id="46" creationId="{00000000-0000-0000-0000-000000000000}"/>
          </ac:spMkLst>
        </pc:spChg>
        <pc:spChg chg="add mod">
          <ac:chgData name="anand nagare" userId="47ea01ca14b41ff1" providerId="LiveId" clId="{386E2E0A-320F-4EC9-AF24-136995EC4C05}" dt="2022-05-23T06:54:18.323" v="146" actId="1076"/>
          <ac:spMkLst>
            <pc:docMk/>
            <pc:sldMk cId="182321169" sldId="528"/>
            <ac:spMk id="47" creationId="{75C79579-E990-1F8C-971D-8BDE18476124}"/>
          </ac:spMkLst>
        </pc:spChg>
        <pc:spChg chg="del">
          <ac:chgData name="anand nagare" userId="47ea01ca14b41ff1" providerId="LiveId" clId="{386E2E0A-320F-4EC9-AF24-136995EC4C05}" dt="2022-05-23T06:52:05.186" v="113" actId="478"/>
          <ac:spMkLst>
            <pc:docMk/>
            <pc:sldMk cId="182321169" sldId="528"/>
            <ac:spMk id="48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2:06.588" v="114" actId="478"/>
          <ac:spMkLst>
            <pc:docMk/>
            <pc:sldMk cId="182321169" sldId="528"/>
            <ac:spMk id="49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1:19.691" v="79" actId="478"/>
          <ac:spMkLst>
            <pc:docMk/>
            <pc:sldMk cId="182321169" sldId="528"/>
            <ac:spMk id="50" creationId="{00000000-0000-0000-0000-000000000000}"/>
          </ac:spMkLst>
        </pc:spChg>
        <pc:spChg chg="del">
          <ac:chgData name="anand nagare" userId="47ea01ca14b41ff1" providerId="LiveId" clId="{386E2E0A-320F-4EC9-AF24-136995EC4C05}" dt="2022-05-23T06:51:22.045" v="80" actId="478"/>
          <ac:spMkLst>
            <pc:docMk/>
            <pc:sldMk cId="182321169" sldId="528"/>
            <ac:spMk id="51" creationId="{00000000-0000-0000-0000-000000000000}"/>
          </ac:spMkLst>
        </pc:spChg>
        <pc:spChg chg="mod">
          <ac:chgData name="anand nagare" userId="47ea01ca14b41ff1" providerId="LiveId" clId="{386E2E0A-320F-4EC9-AF24-136995EC4C05}" dt="2022-05-26T07:26:51.896" v="4699" actId="20577"/>
          <ac:spMkLst>
            <pc:docMk/>
            <pc:sldMk cId="182321169" sldId="528"/>
            <ac:spMk id="52" creationId="{00000000-0000-0000-0000-000000000000}"/>
          </ac:spMkLst>
        </pc:spChg>
        <pc:spChg chg="mod">
          <ac:chgData name="anand nagare" userId="47ea01ca14b41ff1" providerId="LiveId" clId="{386E2E0A-320F-4EC9-AF24-136995EC4C05}" dt="2022-05-23T06:55:54.128" v="165" actId="20577"/>
          <ac:spMkLst>
            <pc:docMk/>
            <pc:sldMk cId="182321169" sldId="528"/>
            <ac:spMk id="53" creationId="{00000000-0000-0000-0000-000000000000}"/>
          </ac:spMkLst>
        </pc:spChg>
        <pc:spChg chg="mod">
          <ac:chgData name="anand nagare" userId="47ea01ca14b41ff1" providerId="LiveId" clId="{386E2E0A-320F-4EC9-AF24-136995EC4C05}" dt="2022-05-23T06:49:37.006" v="39" actId="20577"/>
          <ac:spMkLst>
            <pc:docMk/>
            <pc:sldMk cId="182321169" sldId="528"/>
            <ac:spMk id="54" creationId="{00000000-0000-0000-0000-000000000000}"/>
          </ac:spMkLst>
        </pc:spChg>
        <pc:spChg chg="mod">
          <ac:chgData name="anand nagare" userId="47ea01ca14b41ff1" providerId="LiveId" clId="{386E2E0A-320F-4EC9-AF24-136995EC4C05}" dt="2022-05-23T06:49:43.258" v="46" actId="20577"/>
          <ac:spMkLst>
            <pc:docMk/>
            <pc:sldMk cId="182321169" sldId="528"/>
            <ac:spMk id="55" creationId="{00000000-0000-0000-0000-000000000000}"/>
          </ac:spMkLst>
        </pc:spChg>
        <pc:spChg chg="add mod">
          <ac:chgData name="anand nagare" userId="47ea01ca14b41ff1" providerId="LiveId" clId="{386E2E0A-320F-4EC9-AF24-136995EC4C05}" dt="2022-05-23T06:54:30.657" v="148" actId="1076"/>
          <ac:spMkLst>
            <pc:docMk/>
            <pc:sldMk cId="182321169" sldId="528"/>
            <ac:spMk id="60" creationId="{46600B7E-56A7-9F82-090B-39DA08CE6E41}"/>
          </ac:spMkLst>
        </pc:spChg>
        <pc:graphicFrameChg chg="mod modGraphic">
          <ac:chgData name="anand nagare" userId="47ea01ca14b41ff1" providerId="LiveId" clId="{386E2E0A-320F-4EC9-AF24-136995EC4C05}" dt="2022-05-25T13:19:21.439" v="4447" actId="14100"/>
          <ac:graphicFrameMkLst>
            <pc:docMk/>
            <pc:sldMk cId="182321169" sldId="528"/>
            <ac:graphicFrameMk id="6" creationId="{00000000-0000-0000-0000-000000000000}"/>
          </ac:graphicFrameMkLst>
        </pc:graphicFrameChg>
        <pc:graphicFrameChg chg="modGraphic">
          <ac:chgData name="anand nagare" userId="47ea01ca14b41ff1" providerId="LiveId" clId="{386E2E0A-320F-4EC9-AF24-136995EC4C05}" dt="2022-05-26T07:26:09.195" v="4690" actId="14100"/>
          <ac:graphicFrameMkLst>
            <pc:docMk/>
            <pc:sldMk cId="182321169" sldId="528"/>
            <ac:graphicFrameMk id="65" creationId="{00000000-0000-0000-0000-000000000000}"/>
          </ac:graphicFrameMkLst>
        </pc:graphicFrameChg>
        <pc:picChg chg="add mod modCrop">
          <ac:chgData name="anand nagare" userId="47ea01ca14b41ff1" providerId="LiveId" clId="{386E2E0A-320F-4EC9-AF24-136995EC4C05}" dt="2022-05-26T07:26:25.874" v="4693" actId="1076"/>
          <ac:picMkLst>
            <pc:docMk/>
            <pc:sldMk cId="182321169" sldId="528"/>
            <ac:picMk id="4" creationId="{D3E116B3-8E63-8146-72FB-5C9EA2504CCD}"/>
          </ac:picMkLst>
        </pc:picChg>
      </pc:sldChg>
      <pc:sldChg chg="del">
        <pc:chgData name="anand nagare" userId="47ea01ca14b41ff1" providerId="LiveId" clId="{386E2E0A-320F-4EC9-AF24-136995EC4C05}" dt="2022-05-23T06:48:44.608" v="1" actId="47"/>
        <pc:sldMkLst>
          <pc:docMk/>
          <pc:sldMk cId="2594204645" sldId="529"/>
        </pc:sldMkLst>
      </pc:sldChg>
      <pc:sldChg chg="del">
        <pc:chgData name="anand nagare" userId="47ea01ca14b41ff1" providerId="LiveId" clId="{386E2E0A-320F-4EC9-AF24-136995EC4C05}" dt="2022-05-23T06:48:59.986" v="4" actId="47"/>
        <pc:sldMkLst>
          <pc:docMk/>
          <pc:sldMk cId="508066710" sldId="530"/>
        </pc:sldMkLst>
      </pc:sldChg>
      <pc:sldChg chg="modSp mod">
        <pc:chgData name="anand nagare" userId="47ea01ca14b41ff1" providerId="LiveId" clId="{386E2E0A-320F-4EC9-AF24-136995EC4C05}" dt="2022-05-26T06:45:33.224" v="4610" actId="14100"/>
        <pc:sldMkLst>
          <pc:docMk/>
          <pc:sldMk cId="748130673" sldId="531"/>
        </pc:sldMkLst>
        <pc:spChg chg="mod">
          <ac:chgData name="anand nagare" userId="47ea01ca14b41ff1" providerId="LiveId" clId="{386E2E0A-320F-4EC9-AF24-136995EC4C05}" dt="2022-05-26T06:45:33.224" v="4610" actId="14100"/>
          <ac:spMkLst>
            <pc:docMk/>
            <pc:sldMk cId="748130673" sldId="531"/>
            <ac:spMk id="3" creationId="{00000000-0000-0000-0000-000000000000}"/>
          </ac:spMkLst>
        </pc:spChg>
      </pc:sldChg>
      <pc:sldChg chg="del">
        <pc:chgData name="anand nagare" userId="47ea01ca14b41ff1" providerId="LiveId" clId="{386E2E0A-320F-4EC9-AF24-136995EC4C05}" dt="2022-05-26T06:36:41.107" v="4523" actId="47"/>
        <pc:sldMkLst>
          <pc:docMk/>
          <pc:sldMk cId="1540998426" sldId="532"/>
        </pc:sldMkLst>
      </pc:sldChg>
      <pc:sldChg chg="addSp modSp mod">
        <pc:chgData name="anand nagare" userId="47ea01ca14b41ff1" providerId="LiveId" clId="{386E2E0A-320F-4EC9-AF24-136995EC4C05}" dt="2022-05-25T12:35:34.263" v="3857" actId="14100"/>
        <pc:sldMkLst>
          <pc:docMk/>
          <pc:sldMk cId="2214159555" sldId="533"/>
        </pc:sldMkLst>
        <pc:spChg chg="mod">
          <ac:chgData name="anand nagare" userId="47ea01ca14b41ff1" providerId="LiveId" clId="{386E2E0A-320F-4EC9-AF24-136995EC4C05}" dt="2022-05-25T12:34:49.800" v="3848"/>
          <ac:spMkLst>
            <pc:docMk/>
            <pc:sldMk cId="2214159555" sldId="533"/>
            <ac:spMk id="11" creationId="{1C824353-C582-97D8-F542-27881EBF029C}"/>
          </ac:spMkLst>
        </pc:spChg>
        <pc:spChg chg="mod">
          <ac:chgData name="anand nagare" userId="47ea01ca14b41ff1" providerId="LiveId" clId="{386E2E0A-320F-4EC9-AF24-136995EC4C05}" dt="2022-05-25T12:33:11.342" v="3839"/>
          <ac:spMkLst>
            <pc:docMk/>
            <pc:sldMk cId="2214159555" sldId="533"/>
            <ac:spMk id="17" creationId="{00000000-0000-0000-0000-000000000000}"/>
          </ac:spMkLst>
        </pc:spChg>
        <pc:spChg chg="mod">
          <ac:chgData name="anand nagare" userId="47ea01ca14b41ff1" providerId="LiveId" clId="{386E2E0A-320F-4EC9-AF24-136995EC4C05}" dt="2022-05-25T12:34:27.020" v="3847"/>
          <ac:spMkLst>
            <pc:docMk/>
            <pc:sldMk cId="2214159555" sldId="533"/>
            <ac:spMk id="18" creationId="{00000000-0000-0000-0000-000000000000}"/>
          </ac:spMkLst>
        </pc:spChg>
        <pc:spChg chg="mod">
          <ac:chgData name="anand nagare" userId="47ea01ca14b41ff1" providerId="LiveId" clId="{386E2E0A-320F-4EC9-AF24-136995EC4C05}" dt="2022-05-25T12:35:16.099" v="3853"/>
          <ac:spMkLst>
            <pc:docMk/>
            <pc:sldMk cId="2214159555" sldId="533"/>
            <ac:spMk id="21" creationId="{DE6A0298-4E77-C15C-7DC9-ADE6924EC67D}"/>
          </ac:spMkLst>
        </pc:spChg>
        <pc:grpChg chg="add mod">
          <ac:chgData name="anand nagare" userId="47ea01ca14b41ff1" providerId="LiveId" clId="{386E2E0A-320F-4EC9-AF24-136995EC4C05}" dt="2022-05-25T12:35:09.385" v="3852" actId="14100"/>
          <ac:grpSpMkLst>
            <pc:docMk/>
            <pc:sldMk cId="2214159555" sldId="533"/>
            <ac:grpSpMk id="9" creationId="{BD335A16-3F37-8DCB-CF7A-9DBA80DF903C}"/>
          </ac:grpSpMkLst>
        </pc:grpChg>
        <pc:grpChg chg="add mod">
          <ac:chgData name="anand nagare" userId="47ea01ca14b41ff1" providerId="LiveId" clId="{386E2E0A-320F-4EC9-AF24-136995EC4C05}" dt="2022-05-25T12:35:34.263" v="3857" actId="14100"/>
          <ac:grpSpMkLst>
            <pc:docMk/>
            <pc:sldMk cId="2214159555" sldId="533"/>
            <ac:grpSpMk id="19" creationId="{6BC09CC9-C77B-0815-2472-73CBCE78AED1}"/>
          </ac:grpSpMkLst>
        </pc:grpChg>
        <pc:picChg chg="mod">
          <ac:chgData name="anand nagare" userId="47ea01ca14b41ff1" providerId="LiveId" clId="{386E2E0A-320F-4EC9-AF24-136995EC4C05}" dt="2022-05-25T12:34:49.800" v="3848"/>
          <ac:picMkLst>
            <pc:docMk/>
            <pc:sldMk cId="2214159555" sldId="533"/>
            <ac:picMk id="10" creationId="{9FE8DEBF-42AD-9A9C-ADFB-10608D26FF05}"/>
          </ac:picMkLst>
        </pc:picChg>
        <pc:picChg chg="mod">
          <ac:chgData name="anand nagare" userId="47ea01ca14b41ff1" providerId="LiveId" clId="{386E2E0A-320F-4EC9-AF24-136995EC4C05}" dt="2022-05-25T12:35:16.099" v="3853"/>
          <ac:picMkLst>
            <pc:docMk/>
            <pc:sldMk cId="2214159555" sldId="533"/>
            <ac:picMk id="20" creationId="{9445CBBC-5080-C802-A74E-CAB9AE0A0A43}"/>
          </ac:picMkLst>
        </pc:picChg>
      </pc:sldChg>
      <pc:sldChg chg="addSp modSp mod">
        <pc:chgData name="anand nagare" userId="47ea01ca14b41ff1" providerId="LiveId" clId="{386E2E0A-320F-4EC9-AF24-136995EC4C05}" dt="2022-05-26T06:08:07.673" v="4519" actId="5793"/>
        <pc:sldMkLst>
          <pc:docMk/>
          <pc:sldMk cId="3347371105" sldId="534"/>
        </pc:sldMkLst>
        <pc:spChg chg="mod">
          <ac:chgData name="anand nagare" userId="47ea01ca14b41ff1" providerId="LiveId" clId="{386E2E0A-320F-4EC9-AF24-136995EC4C05}" dt="2022-05-25T12:52:33.568" v="4067" actId="20577"/>
          <ac:spMkLst>
            <pc:docMk/>
            <pc:sldMk cId="3347371105" sldId="534"/>
            <ac:spMk id="11" creationId="{00000000-0000-0000-0000-000000000000}"/>
          </ac:spMkLst>
        </pc:spChg>
        <pc:spChg chg="mod">
          <ac:chgData name="anand nagare" userId="47ea01ca14b41ff1" providerId="LiveId" clId="{386E2E0A-320F-4EC9-AF24-136995EC4C05}" dt="2022-05-26T06:08:07.673" v="4519" actId="5793"/>
          <ac:spMkLst>
            <pc:docMk/>
            <pc:sldMk cId="3347371105" sldId="534"/>
            <ac:spMk id="12" creationId="{00000000-0000-0000-0000-000000000000}"/>
          </ac:spMkLst>
        </pc:spChg>
        <pc:spChg chg="add mod">
          <ac:chgData name="anand nagare" userId="47ea01ca14b41ff1" providerId="LiveId" clId="{386E2E0A-320F-4EC9-AF24-136995EC4C05}" dt="2022-05-25T13:03:44.844" v="4249" actId="14100"/>
          <ac:spMkLst>
            <pc:docMk/>
            <pc:sldMk cId="3347371105" sldId="534"/>
            <ac:spMk id="20" creationId="{530E4F99-0F4A-3AF3-9602-9D0CFC2C4E42}"/>
          </ac:spMkLst>
        </pc:spChg>
        <pc:spChg chg="add mod">
          <ac:chgData name="anand nagare" userId="47ea01ca14b41ff1" providerId="LiveId" clId="{386E2E0A-320F-4EC9-AF24-136995EC4C05}" dt="2022-05-25T13:03:23.835" v="4246" actId="14100"/>
          <ac:spMkLst>
            <pc:docMk/>
            <pc:sldMk cId="3347371105" sldId="534"/>
            <ac:spMk id="27" creationId="{8D0BDE36-1D3E-F8BA-DBCA-32337777C0B5}"/>
          </ac:spMkLst>
        </pc:spChg>
        <pc:grpChg chg="add mod">
          <ac:chgData name="anand nagare" userId="47ea01ca14b41ff1" providerId="LiveId" clId="{386E2E0A-320F-4EC9-AF24-136995EC4C05}" dt="2022-05-25T13:02:48.734" v="4237" actId="164"/>
          <ac:grpSpMkLst>
            <pc:docMk/>
            <pc:sldMk cId="3347371105" sldId="534"/>
            <ac:grpSpMk id="21" creationId="{A79B3128-82DF-E1E9-4E4A-7EAFD52005BB}"/>
          </ac:grpSpMkLst>
        </pc:grpChg>
        <pc:grpChg chg="add mod">
          <ac:chgData name="anand nagare" userId="47ea01ca14b41ff1" providerId="LiveId" clId="{386E2E0A-320F-4EC9-AF24-136995EC4C05}" dt="2022-05-25T13:04:56.514" v="4258" actId="164"/>
          <ac:grpSpMkLst>
            <pc:docMk/>
            <pc:sldMk cId="3347371105" sldId="534"/>
            <ac:grpSpMk id="26" creationId="{A0A907CD-5356-4C3A-05CA-533292651C4E}"/>
          </ac:grpSpMkLst>
        </pc:grpChg>
        <pc:grpChg chg="add mod">
          <ac:chgData name="anand nagare" userId="47ea01ca14b41ff1" providerId="LiveId" clId="{386E2E0A-320F-4EC9-AF24-136995EC4C05}" dt="2022-05-25T13:13:10.390" v="4396" actId="1076"/>
          <ac:grpSpMkLst>
            <pc:docMk/>
            <pc:sldMk cId="3347371105" sldId="534"/>
            <ac:grpSpMk id="30" creationId="{6117FB78-7638-4AA1-7E16-3FEFFB324E00}"/>
          </ac:grpSpMkLst>
        </pc:grpChg>
        <pc:picChg chg="add mod modCrop">
          <ac:chgData name="anand nagare" userId="47ea01ca14b41ff1" providerId="LiveId" clId="{386E2E0A-320F-4EC9-AF24-136995EC4C05}" dt="2022-05-25T13:04:56.514" v="4258" actId="164"/>
          <ac:picMkLst>
            <pc:docMk/>
            <pc:sldMk cId="3347371105" sldId="534"/>
            <ac:picMk id="3" creationId="{58FEDD92-FD92-F9E8-D24C-D293681B22F7}"/>
          </ac:picMkLst>
        </pc:picChg>
        <pc:picChg chg="add mod">
          <ac:chgData name="anand nagare" userId="47ea01ca14b41ff1" providerId="LiveId" clId="{386E2E0A-320F-4EC9-AF24-136995EC4C05}" dt="2022-05-25T13:03:50.721" v="4251" actId="1076"/>
          <ac:picMkLst>
            <pc:docMk/>
            <pc:sldMk cId="3347371105" sldId="534"/>
            <ac:picMk id="5" creationId="{4EFFE727-209A-CBE1-2250-0D60AE468181}"/>
          </ac:picMkLst>
        </pc:picChg>
        <pc:cxnChg chg="add mod">
          <ac:chgData name="anand nagare" userId="47ea01ca14b41ff1" providerId="LiveId" clId="{386E2E0A-320F-4EC9-AF24-136995EC4C05}" dt="2022-05-25T13:01:25.739" v="4220" actId="164"/>
          <ac:cxnSpMkLst>
            <pc:docMk/>
            <pc:sldMk cId="3347371105" sldId="534"/>
            <ac:cxnSpMk id="13" creationId="{BBABA812-A5AA-A88E-CDDE-05FCAF04BFE0}"/>
          </ac:cxnSpMkLst>
        </pc:cxnChg>
        <pc:cxnChg chg="add mod">
          <ac:chgData name="anand nagare" userId="47ea01ca14b41ff1" providerId="LiveId" clId="{386E2E0A-320F-4EC9-AF24-136995EC4C05}" dt="2022-05-25T13:01:25.739" v="4220" actId="164"/>
          <ac:cxnSpMkLst>
            <pc:docMk/>
            <pc:sldMk cId="3347371105" sldId="534"/>
            <ac:cxnSpMk id="15" creationId="{8A4AA67E-2F19-EE9A-5EEE-1F35B07599DD}"/>
          </ac:cxnSpMkLst>
        </pc:cxnChg>
        <pc:cxnChg chg="add mod">
          <ac:chgData name="anand nagare" userId="47ea01ca14b41ff1" providerId="LiveId" clId="{386E2E0A-320F-4EC9-AF24-136995EC4C05}" dt="2022-05-25T13:01:25.739" v="4220" actId="164"/>
          <ac:cxnSpMkLst>
            <pc:docMk/>
            <pc:sldMk cId="3347371105" sldId="534"/>
            <ac:cxnSpMk id="17" creationId="{90505CCE-C118-7398-EDA5-C7F1C6C2288F}"/>
          </ac:cxnSpMkLst>
        </pc:cxnChg>
        <pc:cxnChg chg="add mod">
          <ac:chgData name="anand nagare" userId="47ea01ca14b41ff1" providerId="LiveId" clId="{386E2E0A-320F-4EC9-AF24-136995EC4C05}" dt="2022-05-25T13:02:48.734" v="4237" actId="164"/>
          <ac:cxnSpMkLst>
            <pc:docMk/>
            <pc:sldMk cId="3347371105" sldId="534"/>
            <ac:cxnSpMk id="23" creationId="{257F816D-F06E-48BA-A40B-4721717D5BBA}"/>
          </ac:cxnSpMkLst>
        </pc:cxnChg>
        <pc:cxnChg chg="add mod">
          <ac:chgData name="anand nagare" userId="47ea01ca14b41ff1" providerId="LiveId" clId="{386E2E0A-320F-4EC9-AF24-136995EC4C05}" dt="2022-05-25T13:02:48.734" v="4237" actId="164"/>
          <ac:cxnSpMkLst>
            <pc:docMk/>
            <pc:sldMk cId="3347371105" sldId="534"/>
            <ac:cxnSpMk id="24" creationId="{A612A768-13D8-C2B8-A28D-F5A0E5565CE3}"/>
          </ac:cxnSpMkLst>
        </pc:cxnChg>
        <pc:cxnChg chg="add mod">
          <ac:chgData name="anand nagare" userId="47ea01ca14b41ff1" providerId="LiveId" clId="{386E2E0A-320F-4EC9-AF24-136995EC4C05}" dt="2022-05-25T13:04:56.514" v="4258" actId="164"/>
          <ac:cxnSpMkLst>
            <pc:docMk/>
            <pc:sldMk cId="3347371105" sldId="534"/>
            <ac:cxnSpMk id="29" creationId="{5CECA5E4-987D-DD89-3E0F-80E0DE45272C}"/>
          </ac:cxnSpMkLst>
        </pc:cxnChg>
      </pc:sldChg>
      <pc:sldChg chg="modSp mod">
        <pc:chgData name="anand nagare" userId="47ea01ca14b41ff1" providerId="LiveId" clId="{386E2E0A-320F-4EC9-AF24-136995EC4C05}" dt="2022-05-26T06:17:14.556" v="4521" actId="20577"/>
        <pc:sldMkLst>
          <pc:docMk/>
          <pc:sldMk cId="1037685329" sldId="535"/>
        </pc:sldMkLst>
        <pc:graphicFrameChg chg="mod modGraphic">
          <ac:chgData name="anand nagare" userId="47ea01ca14b41ff1" providerId="LiveId" clId="{386E2E0A-320F-4EC9-AF24-136995EC4C05}" dt="2022-05-26T06:17:14.556" v="4521" actId="20577"/>
          <ac:graphicFrameMkLst>
            <pc:docMk/>
            <pc:sldMk cId="1037685329" sldId="535"/>
            <ac:graphicFrameMk id="2" creationId="{00000000-0000-0000-0000-000000000000}"/>
          </ac:graphicFrameMkLst>
        </pc:graphicFrameChg>
      </pc:sldChg>
      <pc:sldChg chg="addSp delSp modSp new mod">
        <pc:chgData name="anand nagare" userId="47ea01ca14b41ff1" providerId="LiveId" clId="{386E2E0A-320F-4EC9-AF24-136995EC4C05}" dt="2022-05-26T07:22:33.519" v="4679" actId="122"/>
        <pc:sldMkLst>
          <pc:docMk/>
          <pc:sldMk cId="1268259875" sldId="536"/>
        </pc:sldMkLst>
        <pc:spChg chg="del">
          <ac:chgData name="anand nagare" userId="47ea01ca14b41ff1" providerId="LiveId" clId="{386E2E0A-320F-4EC9-AF24-136995EC4C05}" dt="2022-05-26T07:19:41.020" v="4615" actId="478"/>
          <ac:spMkLst>
            <pc:docMk/>
            <pc:sldMk cId="1268259875" sldId="536"/>
            <ac:spMk id="2" creationId="{ED9FDECF-7160-6CB4-9C9C-CDDC5FC472F0}"/>
          </ac:spMkLst>
        </pc:spChg>
        <pc:spChg chg="del">
          <ac:chgData name="anand nagare" userId="47ea01ca14b41ff1" providerId="LiveId" clId="{386E2E0A-320F-4EC9-AF24-136995EC4C05}" dt="2022-05-26T07:19:34.344" v="4612" actId="478"/>
          <ac:spMkLst>
            <pc:docMk/>
            <pc:sldMk cId="1268259875" sldId="536"/>
            <ac:spMk id="3" creationId="{F3732739-9B0C-39E0-19D3-BF2DA3283987}"/>
          </ac:spMkLst>
        </pc:spChg>
        <pc:spChg chg="add del mod">
          <ac:chgData name="anand nagare" userId="47ea01ca14b41ff1" providerId="LiveId" clId="{386E2E0A-320F-4EC9-AF24-136995EC4C05}" dt="2022-05-26T07:20:25.341" v="4625" actId="478"/>
          <ac:spMkLst>
            <pc:docMk/>
            <pc:sldMk cId="1268259875" sldId="536"/>
            <ac:spMk id="7" creationId="{28F2FBA9-4071-4F0C-C3FF-29FBEDCABCE9}"/>
          </ac:spMkLst>
        </pc:spChg>
        <pc:spChg chg="add mod">
          <ac:chgData name="anand nagare" userId="47ea01ca14b41ff1" providerId="LiveId" clId="{386E2E0A-320F-4EC9-AF24-136995EC4C05}" dt="2022-05-26T07:22:33.519" v="4679" actId="122"/>
          <ac:spMkLst>
            <pc:docMk/>
            <pc:sldMk cId="1268259875" sldId="536"/>
            <ac:spMk id="8" creationId="{174D9E83-D5E6-03F9-D807-0F39A52DB23E}"/>
          </ac:spMkLst>
        </pc:spChg>
        <pc:picChg chg="add mod">
          <ac:chgData name="anand nagare" userId="47ea01ca14b41ff1" providerId="LiveId" clId="{386E2E0A-320F-4EC9-AF24-136995EC4C05}" dt="2022-05-26T07:19:50.549" v="4618" actId="14100"/>
          <ac:picMkLst>
            <pc:docMk/>
            <pc:sldMk cId="1268259875" sldId="536"/>
            <ac:picMk id="5" creationId="{A666B241-715E-A9FD-48DB-D392D5305317}"/>
          </ac:picMkLst>
        </pc:picChg>
      </pc:sldChg>
      <pc:sldChg chg="del">
        <pc:chgData name="anand nagare" userId="47ea01ca14b41ff1" providerId="LiveId" clId="{386E2E0A-320F-4EC9-AF24-136995EC4C05}" dt="2022-05-23T06:48:43.210" v="0" actId="47"/>
        <pc:sldMkLst>
          <pc:docMk/>
          <pc:sldMk cId="3751028303" sldId="536"/>
        </pc:sldMkLst>
      </pc:sldChg>
      <pc:sldChg chg="del">
        <pc:chgData name="anand nagare" userId="47ea01ca14b41ff1" providerId="LiveId" clId="{386E2E0A-320F-4EC9-AF24-136995EC4C05}" dt="2022-05-23T06:48:54.404" v="2" actId="47"/>
        <pc:sldMkLst>
          <pc:docMk/>
          <pc:sldMk cId="1525921402" sldId="537"/>
        </pc:sldMkLst>
      </pc:sldChg>
      <pc:sldChg chg="addSp delSp modSp add mod">
        <pc:chgData name="anand nagare" userId="47ea01ca14b41ff1" providerId="LiveId" clId="{386E2E0A-320F-4EC9-AF24-136995EC4C05}" dt="2022-05-26T08:05:51.329" v="4705" actId="14100"/>
        <pc:sldMkLst>
          <pc:docMk/>
          <pc:sldMk cId="1765415777" sldId="537"/>
        </pc:sldMkLst>
        <pc:spChg chg="mod">
          <ac:chgData name="anand nagare" userId="47ea01ca14b41ff1" providerId="LiveId" clId="{386E2E0A-320F-4EC9-AF24-136995EC4C05}" dt="2022-05-26T07:22:27.950" v="4678" actId="122"/>
          <ac:spMkLst>
            <pc:docMk/>
            <pc:sldMk cId="1765415777" sldId="537"/>
            <ac:spMk id="8" creationId="{174D9E83-D5E6-03F9-D807-0F39A52DB23E}"/>
          </ac:spMkLst>
        </pc:spChg>
        <pc:picChg chg="add mod">
          <ac:chgData name="anand nagare" userId="47ea01ca14b41ff1" providerId="LiveId" clId="{386E2E0A-320F-4EC9-AF24-136995EC4C05}" dt="2022-05-26T08:05:51.329" v="4705" actId="14100"/>
          <ac:picMkLst>
            <pc:docMk/>
            <pc:sldMk cId="1765415777" sldId="537"/>
            <ac:picMk id="3" creationId="{FC6C53BE-3581-83C2-13AE-2ADA9ABCB8C2}"/>
          </ac:picMkLst>
        </pc:picChg>
        <pc:picChg chg="del">
          <ac:chgData name="anand nagare" userId="47ea01ca14b41ff1" providerId="LiveId" clId="{386E2E0A-320F-4EC9-AF24-136995EC4C05}" dt="2022-05-26T07:21:42.633" v="4645" actId="478"/>
          <ac:picMkLst>
            <pc:docMk/>
            <pc:sldMk cId="1765415777" sldId="537"/>
            <ac:picMk id="5" creationId="{A666B241-715E-A9FD-48DB-D392D5305317}"/>
          </ac:picMkLst>
        </pc:picChg>
      </pc:sldChg>
      <pc:sldChg chg="del">
        <pc:chgData name="anand nagare" userId="47ea01ca14b41ff1" providerId="LiveId" clId="{386E2E0A-320F-4EC9-AF24-136995EC4C05}" dt="2022-05-23T06:49:03.189" v="5" actId="47"/>
        <pc:sldMkLst>
          <pc:docMk/>
          <pc:sldMk cId="96162306" sldId="5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01EA1-484F-4E01-9979-4BD231BA353A}" type="datetimeFigureOut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3A282-5FE1-4B14-AE75-CDCCC95DAE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2790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8C603-770D-4531-BB7E-7EE8181D5E88}" type="datetimeFigureOut">
              <a:rPr lang="en-IN" smtClean="0"/>
              <a:pPr/>
              <a:t>24-09-2022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C977-EECC-4D04-A186-F37567A8A23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4200394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6632-2B49-4309-B03C-192078B4F8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9874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B403D-C917-4256-AC2D-702C515255D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B403D-C917-4256-AC2D-702C515255D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 dirty="0">
              <a:solidFill>
                <a:schemeClr val="bg2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188640"/>
            <a:ext cx="914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latin typeface="Arial" charset="0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898525"/>
            <a:ext cx="914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latin typeface="Arial" charset="0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7636" y="250531"/>
            <a:ext cx="984076" cy="58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 userDrawn="1"/>
        </p:nvSpPr>
        <p:spPr>
          <a:xfrm>
            <a:off x="8675938" y="6444734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8F6E2E6-AD0B-4E39-9413-822B3646E281}" type="slidenum">
              <a:rPr lang="en-IN" smtClean="0">
                <a:solidFill>
                  <a:schemeClr val="bg1"/>
                </a:solidFill>
              </a:rPr>
              <a:pPr/>
              <a:t>‹#›</a:t>
            </a:fld>
            <a:endParaRPr lang="en-IN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Title 4"/>
          <p:cNvSpPr txBox="1">
            <a:spLocks/>
          </p:cNvSpPr>
          <p:nvPr/>
        </p:nvSpPr>
        <p:spPr bwMode="auto">
          <a:xfrm>
            <a:off x="0" y="260648"/>
            <a:ext cx="7308304" cy="5232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spcBef>
                <a:spcPct val="0"/>
              </a:spcBef>
              <a:buNone/>
              <a:defRPr sz="2800" b="1">
                <a:solidFill>
                  <a:srgbClr val="0000FF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en-US" dirty="0"/>
              <a:t>Inspection Side Before &amp; After </a:t>
            </a:r>
          </a:p>
        </p:txBody>
      </p:sp>
      <p:sp>
        <p:nvSpPr>
          <p:cNvPr id="7" name="Rectangle 115"/>
          <p:cNvSpPr>
            <a:spLocks noChangeArrowheads="1"/>
          </p:cNvSpPr>
          <p:nvPr/>
        </p:nvSpPr>
        <p:spPr bwMode="auto">
          <a:xfrm>
            <a:off x="109115" y="980729"/>
            <a:ext cx="4279004" cy="288031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endParaRPr lang="en-US" sz="1400" b="1" dirty="0">
              <a:solidFill>
                <a:schemeClr val="dk1"/>
              </a:solidFill>
            </a:endParaRPr>
          </a:p>
        </p:txBody>
      </p:sp>
      <p:sp>
        <p:nvSpPr>
          <p:cNvPr id="8" name="Rectangle 115"/>
          <p:cNvSpPr>
            <a:spLocks noChangeArrowheads="1"/>
          </p:cNvSpPr>
          <p:nvPr/>
        </p:nvSpPr>
        <p:spPr bwMode="auto">
          <a:xfrm>
            <a:off x="4504029" y="980729"/>
            <a:ext cx="4460459" cy="288031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endParaRPr lang="en-US" sz="1400" b="1" dirty="0">
              <a:solidFill>
                <a:schemeClr val="dk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0327" y="1012353"/>
            <a:ext cx="1463594" cy="3284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r>
              <a:rPr lang="en-US" sz="1400" b="1" dirty="0">
                <a:solidFill>
                  <a:schemeClr val="dk1"/>
                </a:solidFill>
              </a:rPr>
              <a:t>Before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75628" y="1012353"/>
            <a:ext cx="1593761" cy="3284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r>
              <a:rPr lang="en-US" sz="1400" b="1" dirty="0">
                <a:solidFill>
                  <a:schemeClr val="dk1"/>
                </a:solidFill>
              </a:rPr>
              <a:t>After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04" y="3861049"/>
            <a:ext cx="4280346" cy="244827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r>
              <a:rPr lang="en-US" sz="1400" b="1" dirty="0">
                <a:solidFill>
                  <a:schemeClr val="dk1"/>
                </a:solidFill>
              </a:rPr>
              <a:t>Inspection System :-</a:t>
            </a:r>
          </a:p>
          <a:p>
            <a:r>
              <a:rPr lang="en-US" sz="1400" b="1" dirty="0"/>
              <a:t>Inspection Method :- </a:t>
            </a:r>
          </a:p>
          <a:p>
            <a:r>
              <a:rPr lang="en-US" sz="1400" b="1" dirty="0"/>
              <a:t>Inspection Location :- </a:t>
            </a:r>
          </a:p>
          <a:p>
            <a:r>
              <a:rPr lang="en-US" sz="1400" b="1" dirty="0">
                <a:solidFill>
                  <a:schemeClr val="dk1"/>
                </a:solidFill>
              </a:rPr>
              <a:t>Inspection Frequency at Each Location :-</a:t>
            </a:r>
          </a:p>
          <a:p>
            <a:r>
              <a:rPr lang="en-US" sz="1400" b="1" dirty="0"/>
              <a:t>Other Details :-</a:t>
            </a:r>
          </a:p>
          <a:p>
            <a:r>
              <a:rPr lang="en-IN" sz="14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Operator not able detected that Part is </a:t>
            </a:r>
            <a:r>
              <a:rPr lang="en-US" sz="1400" kern="1200" baseline="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rPr>
              <a:t>fully Inserted &amp; rest at bottom of Deburring Poka- Yoke Fixture Cause of </a:t>
            </a:r>
            <a:r>
              <a:rPr lang="en-US" sz="1400" b="0" i="0" u="none" strike="noStrike" dirty="0">
                <a:latin typeface="Calibri" panose="020F0502020204030204" pitchFamily="34" charset="0"/>
              </a:rPr>
              <a:t>Deburring Fixture Table Height is Less (380 mm ) &amp; </a:t>
            </a:r>
            <a:r>
              <a:rPr lang="en-US" sz="1400" kern="1200" baseline="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rPr>
              <a:t>Burr Collecting box height ( 285 mm ) is More.</a:t>
            </a:r>
            <a:endParaRPr lang="en-US" sz="1400" b="0" i="0" u="none" strike="noStrike" dirty="0">
              <a:latin typeface="Calibri" panose="020F0502020204030204" pitchFamily="34" charset="0"/>
            </a:endParaRPr>
          </a:p>
          <a:p>
            <a:endParaRPr lang="en-US" sz="1400" b="1" dirty="0">
              <a:solidFill>
                <a:schemeClr val="dk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03761" y="3861049"/>
            <a:ext cx="4459115" cy="244827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r>
              <a:rPr lang="en-US" sz="1400" b="1" dirty="0"/>
              <a:t>Inspection System :-</a:t>
            </a:r>
          </a:p>
          <a:p>
            <a:r>
              <a:rPr lang="en-US" sz="1400" b="1" dirty="0"/>
              <a:t>Inspection Method :- </a:t>
            </a:r>
          </a:p>
          <a:p>
            <a:r>
              <a:rPr lang="en-US" sz="1400" b="1" dirty="0"/>
              <a:t>Inspection Location :- </a:t>
            </a:r>
          </a:p>
          <a:p>
            <a:r>
              <a:rPr lang="en-US" sz="1400" b="1" dirty="0"/>
              <a:t>Inspection Frequency at Each Location :-</a:t>
            </a:r>
          </a:p>
          <a:p>
            <a:r>
              <a:rPr lang="en-US" sz="1400" b="1" dirty="0"/>
              <a:t>Other Details :- </a:t>
            </a:r>
          </a:p>
          <a:p>
            <a:r>
              <a:rPr lang="en-US" sz="1400" b="0" u="none" kern="1200" baseline="0" dirty="0">
                <a:solidFill>
                  <a:schemeClr val="tx1"/>
                </a:solidFill>
                <a:latin typeface="+mn-lt"/>
                <a:ea typeface="HGP創英角ｺﾞｼｯｸUB" panose="020B0900000000000000" pitchFamily="50" charset="-128"/>
                <a:cs typeface="Arial" pitchFamily="34" charset="0"/>
              </a:rPr>
              <a:t>Deburring Poka-yoke Fixture table Height will Increase to 4 feet &amp; </a:t>
            </a:r>
            <a:r>
              <a:rPr lang="en-US" sz="1400" kern="1200" baseline="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rPr>
              <a:t>Burr Collecting box height reduced to </a:t>
            </a:r>
            <a:r>
              <a:rPr lang="en-US" sz="1400" kern="1200" baseline="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rPr>
              <a:t>80 </a:t>
            </a:r>
            <a:r>
              <a:rPr lang="en-US" sz="1400" kern="1200" baseline="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rPr>
              <a:t>mm .</a:t>
            </a:r>
            <a:endParaRPr lang="en-US" sz="1400" b="0" u="none" kern="1200" baseline="0" dirty="0">
              <a:solidFill>
                <a:schemeClr val="tx1"/>
              </a:solidFill>
              <a:latin typeface="+mn-lt"/>
              <a:ea typeface="HGP創英角ｺﾞｼｯｸUB" panose="020B0900000000000000" pitchFamily="50" charset="-128"/>
              <a:cs typeface="Arial" pitchFamily="34" charset="0"/>
            </a:endParaRPr>
          </a:p>
          <a:p>
            <a:r>
              <a:rPr lang="en-IN" sz="14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So Operator will easily detect that Part is </a:t>
            </a:r>
            <a:r>
              <a:rPr lang="en-US" sz="1400" kern="1200" baseline="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rPr>
              <a:t>fully Inserted &amp; rest at bottom of Deburring Poka-yoke Fixture.</a:t>
            </a:r>
            <a:endParaRPr lang="en-US" sz="1400" b="1" dirty="0"/>
          </a:p>
        </p:txBody>
      </p: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6117FB78-7638-4AA1-7E16-3FEFFB324E00}"/>
              </a:ext>
            </a:extLst>
          </p:cNvPr>
          <p:cNvGrpSpPr/>
          <p:nvPr/>
        </p:nvGrpSpPr>
        <p:grpSpPr>
          <a:xfrm>
            <a:off x="467544" y="1044853"/>
            <a:ext cx="2914750" cy="2675082"/>
            <a:chOff x="530091" y="1084124"/>
            <a:chExt cx="2914750" cy="2675082"/>
          </a:xfrm>
        </p:grpSpPr>
        <p:pic>
          <p:nvPicPr>
            <p:cNvPr id="3" name="Picture 2">
              <a:extLst>
                <a:ext uri="{FF2B5EF4-FFF2-40B4-BE49-F238E27FC236}">
                  <a16:creationId xmlns="" xmlns:a16="http://schemas.microsoft.com/office/drawing/2014/main" id="{58FEDD92-FD92-F9E8-D24C-D293681B22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/>
            <a:srcRect l="3538" t="32378" r="1902" b="25798"/>
            <a:stretch/>
          </p:blipFill>
          <p:spPr>
            <a:xfrm rot="5400000">
              <a:off x="-524782" y="2138997"/>
              <a:ext cx="2629476" cy="519729"/>
            </a:xfrm>
            <a:prstGeom prst="rect">
              <a:avLst/>
            </a:prstGeom>
          </p:spPr>
        </p:pic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A0A907CD-5356-4C3A-05CA-533292651C4E}"/>
                </a:ext>
              </a:extLst>
            </p:cNvPr>
            <p:cNvGrpSpPr/>
            <p:nvPr/>
          </p:nvGrpSpPr>
          <p:grpSpPr>
            <a:xfrm>
              <a:off x="1390014" y="1442610"/>
              <a:ext cx="2054827" cy="2316596"/>
              <a:chOff x="4076627" y="783868"/>
              <a:chExt cx="4279004" cy="5133201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="" xmlns:a16="http://schemas.microsoft.com/office/drawing/2014/main" id="{A79B3128-82DF-E1E9-4E4A-7EAFD52005BB}"/>
                  </a:ext>
                </a:extLst>
              </p:cNvPr>
              <p:cNvGrpSpPr/>
              <p:nvPr/>
            </p:nvGrpSpPr>
            <p:grpSpPr>
              <a:xfrm>
                <a:off x="4076627" y="783868"/>
                <a:ext cx="4279004" cy="5133201"/>
                <a:chOff x="3771399" y="773118"/>
                <a:chExt cx="4279004" cy="5133201"/>
              </a:xfrm>
            </p:grpSpPr>
            <p:pic>
              <p:nvPicPr>
                <p:cNvPr id="5" name="Picture 4">
                  <a:extLst>
                    <a:ext uri="{FF2B5EF4-FFF2-40B4-BE49-F238E27FC236}">
                      <a16:creationId xmlns="" xmlns:a16="http://schemas.microsoft.com/office/drawing/2014/main" id="{4EFFE727-209A-CBE1-2250-0D60AE4681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3771399" y="773118"/>
                  <a:ext cx="4279004" cy="5133201"/>
                </a:xfrm>
                <a:prstGeom prst="rect">
                  <a:avLst/>
                </a:prstGeom>
              </p:spPr>
            </p:pic>
            <p:cxnSp>
              <p:nvCxnSpPr>
                <p:cNvPr id="13" name="Straight Connector 12">
                  <a:extLst>
                    <a:ext uri="{FF2B5EF4-FFF2-40B4-BE49-F238E27FC236}">
                      <a16:creationId xmlns="" xmlns:a16="http://schemas.microsoft.com/office/drawing/2014/main" id="{BBABA812-A5AA-A88E-CDDE-05FCAF04BFE0}"/>
                    </a:ext>
                  </a:extLst>
                </p:cNvPr>
                <p:cNvCxnSpPr/>
                <p:nvPr/>
              </p:nvCxnSpPr>
              <p:spPr>
                <a:xfrm flipH="1">
                  <a:off x="3779912" y="4077072"/>
                  <a:ext cx="275136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="" xmlns:a16="http://schemas.microsoft.com/office/drawing/2014/main" id="{8A4AA67E-2F19-EE9A-5EEE-1F35B07599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51920" y="4077072"/>
                  <a:ext cx="65560" cy="1728191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="" xmlns:a16="http://schemas.microsoft.com/office/drawing/2014/main" id="{90505CCE-C118-7398-EDA5-C7F1C6C228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851920" y="5805264"/>
                  <a:ext cx="307916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>
                  <a:extLst>
                    <a:ext uri="{FF2B5EF4-FFF2-40B4-BE49-F238E27FC236}">
                      <a16:creationId xmlns="" xmlns:a16="http://schemas.microsoft.com/office/drawing/2014/main" id="{530E4F99-0F4A-3AF3-9602-9D0CFC2C4E42}"/>
                    </a:ext>
                  </a:extLst>
                </p:cNvPr>
                <p:cNvSpPr txBox="1"/>
                <p:nvPr/>
              </p:nvSpPr>
              <p:spPr>
                <a:xfrm>
                  <a:off x="3815319" y="4823574"/>
                  <a:ext cx="1685924" cy="5796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100" b="1" dirty="0">
                      <a:solidFill>
                        <a:srgbClr val="FF0000"/>
                      </a:solidFill>
                    </a:rPr>
                    <a:t>380 mm</a:t>
                  </a:r>
                </a:p>
              </p:txBody>
            </p:sp>
          </p:grpSp>
          <p:cxnSp>
            <p:nvCxnSpPr>
              <p:cNvPr id="23" name="Straight Connector 22">
                <a:extLst>
                  <a:ext uri="{FF2B5EF4-FFF2-40B4-BE49-F238E27FC236}">
                    <a16:creationId xmlns="" xmlns:a16="http://schemas.microsoft.com/office/drawing/2014/main" id="{257F816D-F06E-48BA-A40B-4721717D5BBA}"/>
                  </a:ext>
                </a:extLst>
              </p:cNvPr>
              <p:cNvCxnSpPr/>
              <p:nvPr/>
            </p:nvCxnSpPr>
            <p:spPr>
              <a:xfrm flipH="1">
                <a:off x="4086928" y="2443960"/>
                <a:ext cx="275136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="" xmlns:a16="http://schemas.microsoft.com/office/drawing/2014/main" id="{A612A768-13D8-C2B8-A28D-F5A0E5565C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35133" y="2420887"/>
                <a:ext cx="24173" cy="1666935"/>
              </a:xfrm>
              <a:prstGeom prst="line">
                <a:avLst/>
              </a:prstGeom>
              <a:ln w="12700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="" xmlns:a16="http://schemas.microsoft.com/office/drawing/2014/main" id="{8D0BDE36-1D3E-F8BA-DBCA-32337777C0B5}"/>
                  </a:ext>
                </a:extLst>
              </p:cNvPr>
              <p:cNvSpPr txBox="1"/>
              <p:nvPr/>
            </p:nvSpPr>
            <p:spPr>
              <a:xfrm>
                <a:off x="4189925" y="3155628"/>
                <a:ext cx="1316643" cy="579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solidFill>
                      <a:srgbClr val="FF0000"/>
                    </a:solidFill>
                  </a:rPr>
                  <a:t>285</a:t>
                </a:r>
                <a:r>
                  <a:rPr lang="en-US" sz="1100" b="1" dirty="0">
                    <a:solidFill>
                      <a:srgbClr val="FF0000"/>
                    </a:solidFill>
                  </a:rPr>
                  <a:t> mm</a:t>
                </a:r>
              </a:p>
            </p:txBody>
          </p:sp>
        </p:grpSp>
        <p:cxnSp>
          <p:nvCxnSpPr>
            <p:cNvPr id="29" name="Straight Arrow Connector 28">
              <a:extLst>
                <a:ext uri="{FF2B5EF4-FFF2-40B4-BE49-F238E27FC236}">
                  <a16:creationId xmlns="" xmlns:a16="http://schemas.microsoft.com/office/drawing/2014/main" id="{5CECA5E4-987D-DD89-3E0F-80E0DE45272C}"/>
                </a:ext>
              </a:extLst>
            </p:cNvPr>
            <p:cNvCxnSpPr/>
            <p:nvPr/>
          </p:nvCxnSpPr>
          <p:spPr>
            <a:xfrm flipV="1">
              <a:off x="899592" y="2060848"/>
              <a:ext cx="1800200" cy="936104"/>
            </a:xfrm>
            <a:prstGeom prst="straightConnector1">
              <a:avLst/>
            </a:prstGeom>
            <a:ln w="12700"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1412776"/>
            <a:ext cx="173029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1412775"/>
            <a:ext cx="1440160" cy="243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4737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16046</TotalTime>
  <Words>129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REVIEW</dc:title>
  <dc:creator>sdvhangute</dc:creator>
  <cp:lastModifiedBy>AnandMS</cp:lastModifiedBy>
  <cp:revision>1173</cp:revision>
  <cp:lastPrinted>2020-03-14T12:10:54Z</cp:lastPrinted>
  <dcterms:created xsi:type="dcterms:W3CDTF">2014-10-13T12:39:43Z</dcterms:created>
  <dcterms:modified xsi:type="dcterms:W3CDTF">2022-09-24T12:18:21Z</dcterms:modified>
</cp:coreProperties>
</file>