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308" r:id="rId2"/>
  </p:sldIdLst>
  <p:sldSz cx="9144000" cy="6858000" type="screen4x3"/>
  <p:notesSz cx="6888163" cy="100203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CFDEB0"/>
    <a:srgbClr val="0000FF"/>
    <a:srgbClr val="CC3300"/>
    <a:srgbClr val="E7A96B"/>
    <a:srgbClr val="FF6600"/>
    <a:srgbClr val="E17509"/>
    <a:srgbClr val="CF8E0B"/>
    <a:srgbClr val="AE72A5"/>
    <a:srgbClr val="3366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762" autoAdjust="0"/>
    <p:restoredTop sz="92473" autoAdjust="0"/>
  </p:normalViewPr>
  <p:slideViewPr>
    <p:cSldViewPr>
      <p:cViewPr varScale="1">
        <p:scale>
          <a:sx n="67" d="100"/>
          <a:sy n="67" d="100"/>
        </p:scale>
        <p:origin x="-139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4870" cy="501015"/>
          </a:xfrm>
          <a:prstGeom prst="rect">
            <a:avLst/>
          </a:prstGeom>
        </p:spPr>
        <p:txBody>
          <a:bodyPr vert="horz" lIns="92446" tIns="46223" rIns="92446" bIns="46223" rtlCol="0"/>
          <a:lstStyle>
            <a:lvl1pPr algn="l">
              <a:defRPr sz="1200"/>
            </a:lvl1pPr>
          </a:lstStyle>
          <a:p>
            <a:endParaRPr lang="en-US" dirty="0"/>
          </a:p>
        </p:txBody>
      </p:sp>
      <p:sp>
        <p:nvSpPr>
          <p:cNvPr id="3" name="Date Placeholder 2"/>
          <p:cNvSpPr>
            <a:spLocks noGrp="1"/>
          </p:cNvSpPr>
          <p:nvPr>
            <p:ph type="dt" idx="1"/>
          </p:nvPr>
        </p:nvSpPr>
        <p:spPr>
          <a:xfrm>
            <a:off x="3901699" y="0"/>
            <a:ext cx="2984870" cy="501015"/>
          </a:xfrm>
          <a:prstGeom prst="rect">
            <a:avLst/>
          </a:prstGeom>
        </p:spPr>
        <p:txBody>
          <a:bodyPr vert="horz" lIns="92446" tIns="46223" rIns="92446" bIns="46223" rtlCol="0"/>
          <a:lstStyle>
            <a:lvl1pPr algn="r">
              <a:defRPr sz="1200"/>
            </a:lvl1pPr>
          </a:lstStyle>
          <a:p>
            <a:fld id="{33C31818-1CB3-42CE-B0F6-0F8A9BD13160}" type="datetimeFigureOut">
              <a:rPr lang="en-US" smtClean="0"/>
              <a:pPr/>
              <a:t>7/12/2022</a:t>
            </a:fld>
            <a:endParaRPr lang="en-US" dirty="0"/>
          </a:p>
        </p:txBody>
      </p:sp>
      <p:sp>
        <p:nvSpPr>
          <p:cNvPr id="4" name="Slide Image Placeholder 3"/>
          <p:cNvSpPr>
            <a:spLocks noGrp="1" noRot="1" noChangeAspect="1"/>
          </p:cNvSpPr>
          <p:nvPr>
            <p:ph type="sldImg" idx="2"/>
          </p:nvPr>
        </p:nvSpPr>
        <p:spPr>
          <a:xfrm>
            <a:off x="938213" y="750888"/>
            <a:ext cx="5011737" cy="3759200"/>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688817" y="4759643"/>
            <a:ext cx="5510530" cy="4509135"/>
          </a:xfrm>
          <a:prstGeom prst="rect">
            <a:avLst/>
          </a:prstGeom>
        </p:spPr>
        <p:txBody>
          <a:bodyPr vert="horz" lIns="92446" tIns="46223" rIns="92446" bIns="46223"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517546"/>
            <a:ext cx="2984870" cy="501015"/>
          </a:xfrm>
          <a:prstGeom prst="rect">
            <a:avLst/>
          </a:prstGeom>
        </p:spPr>
        <p:txBody>
          <a:bodyPr vert="horz" lIns="92446" tIns="46223" rIns="92446" bIns="4622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01699" y="9517546"/>
            <a:ext cx="2984870" cy="501015"/>
          </a:xfrm>
          <a:prstGeom prst="rect">
            <a:avLst/>
          </a:prstGeom>
        </p:spPr>
        <p:txBody>
          <a:bodyPr vert="horz" lIns="92446" tIns="46223" rIns="92446" bIns="46223" rtlCol="0" anchor="b"/>
          <a:lstStyle>
            <a:lvl1pPr algn="r">
              <a:defRPr sz="1200"/>
            </a:lvl1pPr>
          </a:lstStyle>
          <a:p>
            <a:fld id="{04306632-2B49-4309-B03C-192078B4F8C2}" type="slidenum">
              <a:rPr lang="en-US" smtClean="0"/>
              <a:pPr/>
              <a:t>‹#›</a:t>
            </a:fld>
            <a:endParaRPr lang="en-US" dirty="0"/>
          </a:p>
        </p:txBody>
      </p:sp>
    </p:spTree>
    <p:extLst>
      <p:ext uri="{BB962C8B-B14F-4D97-AF65-F5344CB8AC3E}">
        <p14:creationId xmlns:p14="http://schemas.microsoft.com/office/powerpoint/2010/main" xmlns="" val="21924729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4306632-2B49-4309-B03C-192078B4F8C2}" type="slidenum">
              <a:rPr lang="en-US" smtClean="0"/>
              <a:pPr/>
              <a:t>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IN"/>
          </a:p>
        </p:txBody>
      </p:sp>
      <p:sp>
        <p:nvSpPr>
          <p:cNvPr id="4" name="Date Placeholder 3"/>
          <p:cNvSpPr>
            <a:spLocks noGrp="1"/>
          </p:cNvSpPr>
          <p:nvPr>
            <p:ph type="dt" sz="half" idx="10"/>
          </p:nvPr>
        </p:nvSpPr>
        <p:spPr/>
        <p:txBody>
          <a:bodyPr/>
          <a:lstStyle>
            <a:lvl1pPr>
              <a:defRPr/>
            </a:lvl1pPr>
          </a:lstStyle>
          <a:p>
            <a:pPr>
              <a:defRPr/>
            </a:pPr>
            <a:fld id="{2B51BF5F-B4D6-486A-997A-36E02FFDB33F}" type="datetimeFigureOut">
              <a:rPr lang="en-IN">
                <a:solidFill>
                  <a:prstClr val="black">
                    <a:tint val="75000"/>
                  </a:prstClr>
                </a:solidFill>
              </a:rPr>
              <a:pPr>
                <a:defRPr/>
              </a:pPr>
              <a:t>12-07-2022</a:t>
            </a:fld>
            <a:endParaRPr lang="en-IN"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IN"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8A8A162-F582-41E2-8AE9-06CD88E02B13}" type="slidenum">
              <a:rPr lang="en-IN" altLang="en-US"/>
              <a:pPr>
                <a:defRPr/>
              </a:pPr>
              <a:t>‹#›</a:t>
            </a:fld>
            <a:endParaRPr lang="en-IN" altLang="en-US" dirty="0"/>
          </a:p>
        </p:txBody>
      </p:sp>
    </p:spTree>
    <p:extLst>
      <p:ext uri="{BB962C8B-B14F-4D97-AF65-F5344CB8AC3E}">
        <p14:creationId xmlns:p14="http://schemas.microsoft.com/office/powerpoint/2010/main" xmlns="" val="4993334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lvl1pPr>
              <a:defRPr/>
            </a:lvl1pPr>
          </a:lstStyle>
          <a:p>
            <a:pPr>
              <a:defRPr/>
            </a:pPr>
            <a:fld id="{739F20B4-0B42-48A5-B562-12E8D4FDF947}" type="datetimeFigureOut">
              <a:rPr lang="en-IN">
                <a:solidFill>
                  <a:prstClr val="black">
                    <a:tint val="75000"/>
                  </a:prstClr>
                </a:solidFill>
              </a:rPr>
              <a:pPr>
                <a:defRPr/>
              </a:pPr>
              <a:t>12-07-2022</a:t>
            </a:fld>
            <a:endParaRPr lang="en-IN"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IN"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CC73066-5263-4097-BB95-E320B0680552}" type="slidenum">
              <a:rPr lang="en-IN" altLang="en-US"/>
              <a:pPr>
                <a:defRPr/>
              </a:pPr>
              <a:t>‹#›</a:t>
            </a:fld>
            <a:endParaRPr lang="en-IN" altLang="en-US" dirty="0"/>
          </a:p>
        </p:txBody>
      </p:sp>
    </p:spTree>
    <p:extLst>
      <p:ext uri="{BB962C8B-B14F-4D97-AF65-F5344CB8AC3E}">
        <p14:creationId xmlns:p14="http://schemas.microsoft.com/office/powerpoint/2010/main" xmlns="" val="33532994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lvl1pPr>
              <a:defRPr/>
            </a:lvl1pPr>
          </a:lstStyle>
          <a:p>
            <a:pPr>
              <a:defRPr/>
            </a:pPr>
            <a:fld id="{263C3862-3EBD-4375-9A3B-099EEA1B3DC3}" type="datetimeFigureOut">
              <a:rPr lang="en-IN">
                <a:solidFill>
                  <a:prstClr val="black">
                    <a:tint val="75000"/>
                  </a:prstClr>
                </a:solidFill>
              </a:rPr>
              <a:pPr>
                <a:defRPr/>
              </a:pPr>
              <a:t>12-07-2022</a:t>
            </a:fld>
            <a:endParaRPr lang="en-IN"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IN"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F453F2C-50BD-42FF-B17D-342B0916B465}" type="slidenum">
              <a:rPr lang="en-IN" altLang="en-US"/>
              <a:pPr>
                <a:defRPr/>
              </a:pPr>
              <a:t>‹#›</a:t>
            </a:fld>
            <a:endParaRPr lang="en-IN" altLang="en-US" dirty="0"/>
          </a:p>
        </p:txBody>
      </p:sp>
    </p:spTree>
    <p:extLst>
      <p:ext uri="{BB962C8B-B14F-4D97-AF65-F5344CB8AC3E}">
        <p14:creationId xmlns:p14="http://schemas.microsoft.com/office/powerpoint/2010/main" xmlns="" val="37607222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lvl1pPr>
              <a:defRPr/>
            </a:lvl1pPr>
          </a:lstStyle>
          <a:p>
            <a:pPr>
              <a:defRPr/>
            </a:pPr>
            <a:fld id="{9B3EF4BF-7EE4-4B4A-8145-5E53099222A1}" type="datetimeFigureOut">
              <a:rPr lang="en-IN">
                <a:solidFill>
                  <a:prstClr val="black">
                    <a:tint val="75000"/>
                  </a:prstClr>
                </a:solidFill>
              </a:rPr>
              <a:pPr>
                <a:defRPr/>
              </a:pPr>
              <a:t>12-07-2022</a:t>
            </a:fld>
            <a:endParaRPr lang="en-IN"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IN"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D865C06-8BD2-4729-95CD-290B5CA150E8}" type="slidenum">
              <a:rPr lang="en-IN" altLang="en-US"/>
              <a:pPr>
                <a:defRPr/>
              </a:pPr>
              <a:t>‹#›</a:t>
            </a:fld>
            <a:endParaRPr lang="en-IN" altLang="en-US" dirty="0"/>
          </a:p>
        </p:txBody>
      </p:sp>
    </p:spTree>
    <p:extLst>
      <p:ext uri="{BB962C8B-B14F-4D97-AF65-F5344CB8AC3E}">
        <p14:creationId xmlns:p14="http://schemas.microsoft.com/office/powerpoint/2010/main" xmlns="" val="13704598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16197045-5C2F-4E26-8DAC-34CD9D0DB905}" type="datetimeFigureOut">
              <a:rPr lang="en-IN">
                <a:solidFill>
                  <a:prstClr val="black">
                    <a:tint val="75000"/>
                  </a:prstClr>
                </a:solidFill>
              </a:rPr>
              <a:pPr>
                <a:defRPr/>
              </a:pPr>
              <a:t>12-07-2022</a:t>
            </a:fld>
            <a:endParaRPr lang="en-IN"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IN"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BD2E4D7-CC2A-4DA4-B266-01A5525ADB59}" type="slidenum">
              <a:rPr lang="en-IN" altLang="en-US"/>
              <a:pPr>
                <a:defRPr/>
              </a:pPr>
              <a:t>‹#›</a:t>
            </a:fld>
            <a:endParaRPr lang="en-IN" altLang="en-US" dirty="0"/>
          </a:p>
        </p:txBody>
      </p:sp>
    </p:spTree>
    <p:extLst>
      <p:ext uri="{BB962C8B-B14F-4D97-AF65-F5344CB8AC3E}">
        <p14:creationId xmlns:p14="http://schemas.microsoft.com/office/powerpoint/2010/main" xmlns="" val="7389412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3"/>
          <p:cNvSpPr>
            <a:spLocks noGrp="1"/>
          </p:cNvSpPr>
          <p:nvPr>
            <p:ph type="dt" sz="half" idx="10"/>
          </p:nvPr>
        </p:nvSpPr>
        <p:spPr/>
        <p:txBody>
          <a:bodyPr/>
          <a:lstStyle>
            <a:lvl1pPr>
              <a:defRPr/>
            </a:lvl1pPr>
          </a:lstStyle>
          <a:p>
            <a:pPr>
              <a:defRPr/>
            </a:pPr>
            <a:fld id="{1BBE5D73-AF4A-466F-BCD8-BED9CF45B7BF}" type="datetimeFigureOut">
              <a:rPr lang="en-IN">
                <a:solidFill>
                  <a:prstClr val="black">
                    <a:tint val="75000"/>
                  </a:prstClr>
                </a:solidFill>
              </a:rPr>
              <a:pPr>
                <a:defRPr/>
              </a:pPr>
              <a:t>12-07-2022</a:t>
            </a:fld>
            <a:endParaRPr lang="en-IN"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IN"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07ADDA9-EFE1-418B-8199-1A0288A1E117}" type="slidenum">
              <a:rPr lang="en-IN" altLang="en-US"/>
              <a:pPr>
                <a:defRPr/>
              </a:pPr>
              <a:t>‹#›</a:t>
            </a:fld>
            <a:endParaRPr lang="en-IN" altLang="en-US" dirty="0"/>
          </a:p>
        </p:txBody>
      </p:sp>
    </p:spTree>
    <p:extLst>
      <p:ext uri="{BB962C8B-B14F-4D97-AF65-F5344CB8AC3E}">
        <p14:creationId xmlns:p14="http://schemas.microsoft.com/office/powerpoint/2010/main" xmlns="" val="3372088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3"/>
          <p:cNvSpPr>
            <a:spLocks noGrp="1"/>
          </p:cNvSpPr>
          <p:nvPr>
            <p:ph type="dt" sz="half" idx="10"/>
          </p:nvPr>
        </p:nvSpPr>
        <p:spPr/>
        <p:txBody>
          <a:bodyPr/>
          <a:lstStyle>
            <a:lvl1pPr>
              <a:defRPr/>
            </a:lvl1pPr>
          </a:lstStyle>
          <a:p>
            <a:pPr>
              <a:defRPr/>
            </a:pPr>
            <a:fld id="{BF14B25F-8B45-442C-B9A0-4A5BA8542BD8}" type="datetimeFigureOut">
              <a:rPr lang="en-IN">
                <a:solidFill>
                  <a:prstClr val="black">
                    <a:tint val="75000"/>
                  </a:prstClr>
                </a:solidFill>
              </a:rPr>
              <a:pPr>
                <a:defRPr/>
              </a:pPr>
              <a:t>12-07-2022</a:t>
            </a:fld>
            <a:endParaRPr lang="en-IN" dirty="0">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IN" dirty="0">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F5CCD457-5F3E-4992-8F32-8218F60C410A}" type="slidenum">
              <a:rPr lang="en-IN" altLang="en-US"/>
              <a:pPr>
                <a:defRPr/>
              </a:pPr>
              <a:t>‹#›</a:t>
            </a:fld>
            <a:endParaRPr lang="en-IN" altLang="en-US" dirty="0"/>
          </a:p>
        </p:txBody>
      </p:sp>
    </p:spTree>
    <p:extLst>
      <p:ext uri="{BB962C8B-B14F-4D97-AF65-F5344CB8AC3E}">
        <p14:creationId xmlns:p14="http://schemas.microsoft.com/office/powerpoint/2010/main" xmlns="" val="3743374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3"/>
          <p:cNvSpPr>
            <a:spLocks noGrp="1"/>
          </p:cNvSpPr>
          <p:nvPr>
            <p:ph type="dt" sz="half" idx="10"/>
          </p:nvPr>
        </p:nvSpPr>
        <p:spPr/>
        <p:txBody>
          <a:bodyPr/>
          <a:lstStyle>
            <a:lvl1pPr>
              <a:defRPr/>
            </a:lvl1pPr>
          </a:lstStyle>
          <a:p>
            <a:pPr>
              <a:defRPr/>
            </a:pPr>
            <a:fld id="{94074B6A-C5F5-4741-9CE3-1F4095D87B36}" type="datetimeFigureOut">
              <a:rPr lang="en-IN">
                <a:solidFill>
                  <a:prstClr val="black">
                    <a:tint val="75000"/>
                  </a:prstClr>
                </a:solidFill>
              </a:rPr>
              <a:pPr>
                <a:defRPr/>
              </a:pPr>
              <a:t>12-07-2022</a:t>
            </a:fld>
            <a:endParaRPr lang="en-IN" dirty="0">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IN" dirty="0">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D65F604A-1B4E-4CDB-A39A-B91F9DCA2010}" type="slidenum">
              <a:rPr lang="en-IN" altLang="en-US"/>
              <a:pPr>
                <a:defRPr/>
              </a:pPr>
              <a:t>‹#›</a:t>
            </a:fld>
            <a:endParaRPr lang="en-IN" altLang="en-US" dirty="0"/>
          </a:p>
        </p:txBody>
      </p:sp>
    </p:spTree>
    <p:extLst>
      <p:ext uri="{BB962C8B-B14F-4D97-AF65-F5344CB8AC3E}">
        <p14:creationId xmlns:p14="http://schemas.microsoft.com/office/powerpoint/2010/main" xmlns="" val="2853615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479B247-4E8F-4690-A57C-B69CC30AC828}" type="datetimeFigureOut">
              <a:rPr lang="en-IN">
                <a:solidFill>
                  <a:prstClr val="black">
                    <a:tint val="75000"/>
                  </a:prstClr>
                </a:solidFill>
              </a:rPr>
              <a:pPr>
                <a:defRPr/>
              </a:pPr>
              <a:t>12-07-2022</a:t>
            </a:fld>
            <a:endParaRPr lang="en-IN" dirty="0">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IN" dirty="0">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7CE4207B-7764-40EE-9A05-EA6BF0744B03}" type="slidenum">
              <a:rPr lang="en-IN" altLang="en-US"/>
              <a:pPr>
                <a:defRPr/>
              </a:pPr>
              <a:t>‹#›</a:t>
            </a:fld>
            <a:endParaRPr lang="en-IN" altLang="en-US" dirty="0"/>
          </a:p>
        </p:txBody>
      </p:sp>
    </p:spTree>
    <p:extLst>
      <p:ext uri="{BB962C8B-B14F-4D97-AF65-F5344CB8AC3E}">
        <p14:creationId xmlns:p14="http://schemas.microsoft.com/office/powerpoint/2010/main" xmlns="" val="25073567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EAA529BC-14E6-4DC5-B125-0260DADF6A8A}" type="datetimeFigureOut">
              <a:rPr lang="en-IN">
                <a:solidFill>
                  <a:prstClr val="black">
                    <a:tint val="75000"/>
                  </a:prstClr>
                </a:solidFill>
              </a:rPr>
              <a:pPr>
                <a:defRPr/>
              </a:pPr>
              <a:t>12-07-2022</a:t>
            </a:fld>
            <a:endParaRPr lang="en-IN"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IN"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B303A43-74D6-4F45-A16B-32B2E1E5A913}" type="slidenum">
              <a:rPr lang="en-IN" altLang="en-US"/>
              <a:pPr>
                <a:defRPr/>
              </a:pPr>
              <a:t>‹#›</a:t>
            </a:fld>
            <a:endParaRPr lang="en-IN" altLang="en-US" dirty="0"/>
          </a:p>
        </p:txBody>
      </p:sp>
    </p:spTree>
    <p:extLst>
      <p:ext uri="{BB962C8B-B14F-4D97-AF65-F5344CB8AC3E}">
        <p14:creationId xmlns:p14="http://schemas.microsoft.com/office/powerpoint/2010/main" xmlns="" val="32354455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N"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4751D01A-74BB-438A-997E-F8F7EBB8FC31}" type="datetimeFigureOut">
              <a:rPr lang="en-IN">
                <a:solidFill>
                  <a:prstClr val="black">
                    <a:tint val="75000"/>
                  </a:prstClr>
                </a:solidFill>
              </a:rPr>
              <a:pPr>
                <a:defRPr/>
              </a:pPr>
              <a:t>12-07-2022</a:t>
            </a:fld>
            <a:endParaRPr lang="en-IN"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IN"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441A0EAF-94DC-42F5-A894-7CA5A36196FC}" type="slidenum">
              <a:rPr lang="en-IN" altLang="en-US"/>
              <a:pPr>
                <a:defRPr/>
              </a:pPr>
              <a:t>‹#›</a:t>
            </a:fld>
            <a:endParaRPr lang="en-IN" altLang="en-US" dirty="0"/>
          </a:p>
        </p:txBody>
      </p:sp>
    </p:spTree>
    <p:extLst>
      <p:ext uri="{BB962C8B-B14F-4D97-AF65-F5344CB8AC3E}">
        <p14:creationId xmlns:p14="http://schemas.microsoft.com/office/powerpoint/2010/main" xmlns="" val="2653695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IN" altLang="en-US"/>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IN" alt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E5E86020-ACD3-4FA0-B9C8-F7FE6CA0FF81}" type="datetimeFigureOut">
              <a:rPr lang="en-IN">
                <a:solidFill>
                  <a:prstClr val="black">
                    <a:tint val="75000"/>
                  </a:prstClr>
                </a:solidFill>
              </a:rPr>
              <a:pPr>
                <a:defRPr/>
              </a:pPr>
              <a:t>12-07-2022</a:t>
            </a:fld>
            <a:endParaRPr lang="en-IN"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IN"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defRPr>
            </a:lvl1pPr>
          </a:lstStyle>
          <a:p>
            <a:pPr>
              <a:defRPr/>
            </a:pPr>
            <a:fld id="{48B6CBC1-7E0F-46CC-BAD6-A1A65C92796C}" type="slidenum">
              <a:rPr lang="en-IN" altLang="en-US">
                <a:cs typeface="Arial" pitchFamily="34" charset="0"/>
              </a:rPr>
              <a:pPr>
                <a:defRPr/>
              </a:pPr>
              <a:t>‹#›</a:t>
            </a:fld>
            <a:endParaRPr lang="en-IN" altLang="en-US" dirty="0">
              <a:cs typeface="Arial" pitchFamily="34" charset="0"/>
            </a:endParaRPr>
          </a:p>
        </p:txBody>
      </p:sp>
      <p:sp>
        <p:nvSpPr>
          <p:cNvPr id="1031" name="Rectangle 64"/>
          <p:cNvSpPr>
            <a:spLocks noChangeArrowheads="1"/>
          </p:cNvSpPr>
          <p:nvPr userDrawn="1"/>
        </p:nvSpPr>
        <p:spPr bwMode="auto">
          <a:xfrm>
            <a:off x="0" y="6400800"/>
            <a:ext cx="9144000" cy="457200"/>
          </a:xfrm>
          <a:prstGeom prst="rect">
            <a:avLst/>
          </a:prstGeom>
          <a:solidFill>
            <a:srgbClr val="003777"/>
          </a:solidFill>
          <a:ln w="9525">
            <a:noFill/>
            <a:miter lim="800000"/>
            <a:headEnd/>
            <a:tailEnd/>
          </a:ln>
        </p:spPr>
        <p:txBody>
          <a:bodyPr wrap="none" anchor="ctr"/>
          <a:lstStyle/>
          <a:p>
            <a:pPr algn="ctr" eaLnBrk="0" hangingPunct="0">
              <a:spcBef>
                <a:spcPct val="20000"/>
              </a:spcBef>
              <a:defRPr/>
            </a:pPr>
            <a:endParaRPr lang="it-IT" sz="1400">
              <a:solidFill>
                <a:srgbClr val="EEECE1"/>
              </a:solidFill>
              <a:latin typeface="GillSans"/>
              <a:cs typeface="Arial" pitchFamily="34" charset="0"/>
            </a:endParaRPr>
          </a:p>
        </p:txBody>
      </p:sp>
      <p:sp>
        <p:nvSpPr>
          <p:cNvPr id="1032" name="Line 57"/>
          <p:cNvSpPr>
            <a:spLocks noChangeShapeType="1"/>
          </p:cNvSpPr>
          <p:nvPr userDrawn="1"/>
        </p:nvSpPr>
        <p:spPr bwMode="auto">
          <a:xfrm>
            <a:off x="0" y="304800"/>
            <a:ext cx="7620000" cy="0"/>
          </a:xfrm>
          <a:prstGeom prst="line">
            <a:avLst/>
          </a:prstGeom>
          <a:noFill/>
          <a:ln w="9525">
            <a:solidFill>
              <a:srgbClr val="003777"/>
            </a:solidFill>
            <a:round/>
            <a:headEnd/>
            <a:tailEnd/>
          </a:ln>
        </p:spPr>
        <p:txBody>
          <a:bodyPr wrap="none" anchor="ctr"/>
          <a:lstStyle/>
          <a:p>
            <a:pPr eaLnBrk="0" hangingPunct="0">
              <a:defRPr/>
            </a:pPr>
            <a:endParaRPr lang="en-US" dirty="0">
              <a:solidFill>
                <a:prstClr val="black"/>
              </a:solidFill>
              <a:latin typeface="Arial" pitchFamily="34" charset="0"/>
              <a:cs typeface="Arial" pitchFamily="34" charset="0"/>
            </a:endParaRPr>
          </a:p>
        </p:txBody>
      </p:sp>
      <p:sp>
        <p:nvSpPr>
          <p:cNvPr id="1033" name="Line 58"/>
          <p:cNvSpPr>
            <a:spLocks noChangeShapeType="1"/>
          </p:cNvSpPr>
          <p:nvPr userDrawn="1"/>
        </p:nvSpPr>
        <p:spPr bwMode="auto">
          <a:xfrm>
            <a:off x="0" y="1016000"/>
            <a:ext cx="7620000" cy="0"/>
          </a:xfrm>
          <a:prstGeom prst="line">
            <a:avLst/>
          </a:prstGeom>
          <a:noFill/>
          <a:ln w="9525">
            <a:solidFill>
              <a:srgbClr val="003777"/>
            </a:solidFill>
            <a:round/>
            <a:headEnd/>
            <a:tailEnd/>
          </a:ln>
        </p:spPr>
        <p:txBody>
          <a:bodyPr wrap="none" anchor="ctr"/>
          <a:lstStyle/>
          <a:p>
            <a:pPr eaLnBrk="0" hangingPunct="0">
              <a:defRPr/>
            </a:pPr>
            <a:endParaRPr lang="en-US" dirty="0">
              <a:solidFill>
                <a:prstClr val="black"/>
              </a:solidFill>
              <a:latin typeface="Arial" pitchFamily="34" charset="0"/>
              <a:cs typeface="Arial" pitchFamily="34" charset="0"/>
            </a:endParaRPr>
          </a:p>
        </p:txBody>
      </p:sp>
      <p:pic>
        <p:nvPicPr>
          <p:cNvPr id="3082" name="Picture 71" descr="pic00491"/>
          <p:cNvPicPr>
            <a:picLocks noChangeAspect="1" noChangeArrowheads="1"/>
          </p:cNvPicPr>
          <p:nvPr userDrawn="1"/>
        </p:nvPicPr>
        <p:blipFill>
          <a:blip r:embed="rId13" cstate="print"/>
          <a:srcRect/>
          <a:stretch>
            <a:fillRect/>
          </a:stretch>
        </p:blipFill>
        <p:spPr bwMode="auto">
          <a:xfrm>
            <a:off x="7596188" y="260350"/>
            <a:ext cx="1295400" cy="771525"/>
          </a:xfrm>
          <a:prstGeom prst="rect">
            <a:avLst/>
          </a:prstGeom>
          <a:noFill/>
          <a:ln w="9525">
            <a:noFill/>
            <a:miter lim="800000"/>
            <a:headEnd/>
            <a:tailEnd/>
          </a:ln>
        </p:spPr>
      </p:pic>
    </p:spTree>
    <p:extLst>
      <p:ext uri="{BB962C8B-B14F-4D97-AF65-F5344CB8AC3E}">
        <p14:creationId xmlns:p14="http://schemas.microsoft.com/office/powerpoint/2010/main" xmlns="" val="29860526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xmlns="" val="2685667499"/>
              </p:ext>
            </p:extLst>
          </p:nvPr>
        </p:nvGraphicFramePr>
        <p:xfrm>
          <a:off x="142844" y="1424120"/>
          <a:ext cx="8839201" cy="4672564"/>
        </p:xfrm>
        <a:graphic>
          <a:graphicData uri="http://schemas.openxmlformats.org/drawingml/2006/table">
            <a:tbl>
              <a:tblPr firstRow="1" bandRow="1">
                <a:tableStyleId>{5C22544A-7EE6-4342-B048-85BDC9FD1C3A}</a:tableStyleId>
              </a:tblPr>
              <a:tblGrid>
                <a:gridCol w="8630921">
                  <a:extLst>
                    <a:ext uri="{9D8B030D-6E8A-4147-A177-3AD203B41FA5}">
                      <a16:colId xmlns:a16="http://schemas.microsoft.com/office/drawing/2014/main" xmlns="" val="20000"/>
                    </a:ext>
                  </a:extLst>
                </a:gridCol>
                <a:gridCol w="208280">
                  <a:extLst>
                    <a:ext uri="{9D8B030D-6E8A-4147-A177-3AD203B41FA5}">
                      <a16:colId xmlns:a16="http://schemas.microsoft.com/office/drawing/2014/main" xmlns="" val="20001"/>
                    </a:ext>
                  </a:extLst>
                </a:gridCol>
              </a:tblGrid>
              <a:tr h="280384">
                <a:tc>
                  <a:txBody>
                    <a:bodyPr/>
                    <a:lstStyle/>
                    <a:p>
                      <a:endParaRPr lang="en-IN" sz="1400" dirty="0">
                        <a:latin typeface="+mj-lt"/>
                      </a:endParaRPr>
                    </a:p>
                  </a:txBody>
                  <a:tcPr marT="45751" marB="45751">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r>
                        <a:rPr lang="en-US" sz="1400" dirty="0">
                          <a:latin typeface="+mj-lt"/>
                        </a:rPr>
                        <a:t> </a:t>
                      </a:r>
                      <a:endParaRPr lang="en-IN" sz="1400" dirty="0">
                        <a:latin typeface="+mj-lt"/>
                      </a:endParaRPr>
                    </a:p>
                  </a:txBody>
                  <a:tcPr marT="45751" marB="45751">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3468885">
                <a:tc>
                  <a:txBody>
                    <a:bodyPr/>
                    <a:lstStyle/>
                    <a:p>
                      <a:pPr algn="ctr"/>
                      <a:endParaRPr lang="en-IN" sz="1400" dirty="0">
                        <a:latin typeface="+mj-lt"/>
                      </a:endParaRPr>
                    </a:p>
                    <a:p>
                      <a:pPr algn="ctr"/>
                      <a:endParaRPr lang="en-IN" sz="1400" dirty="0">
                        <a:latin typeface="+mj-lt"/>
                      </a:endParaRPr>
                    </a:p>
                    <a:p>
                      <a:pPr algn="ctr"/>
                      <a:endParaRPr lang="en-IN" sz="1400" dirty="0">
                        <a:latin typeface="+mj-lt"/>
                      </a:endParaRPr>
                    </a:p>
                    <a:p>
                      <a:pPr algn="ctr"/>
                      <a:endParaRPr lang="en-IN" sz="1400" dirty="0">
                        <a:latin typeface="+mj-lt"/>
                      </a:endParaRPr>
                    </a:p>
                    <a:p>
                      <a:pPr algn="ctr"/>
                      <a:endParaRPr lang="en-IN" sz="1400" dirty="0">
                        <a:latin typeface="+mj-lt"/>
                      </a:endParaRPr>
                    </a:p>
                    <a:p>
                      <a:pPr algn="ctr"/>
                      <a:endParaRPr lang="en-IN" sz="1400" dirty="0">
                        <a:latin typeface="+mj-lt"/>
                      </a:endParaRPr>
                    </a:p>
                  </a:txBody>
                  <a:tcPr marT="45751" marB="45751">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endParaRPr lang="en-IN" sz="1400" dirty="0">
                        <a:latin typeface="+mj-lt"/>
                      </a:endParaRPr>
                    </a:p>
                  </a:txBody>
                  <a:tcPr marT="45751" marB="45751">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898817">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smtClean="0">
                          <a:solidFill>
                            <a:schemeClr val="tx1"/>
                          </a:solidFill>
                          <a:latin typeface="Verdana" pitchFamily="34" charset="0"/>
                          <a:ea typeface="Verdana" pitchFamily="34" charset="0"/>
                          <a:cs typeface="Arial" pitchFamily="34" charset="0"/>
                        </a:rPr>
                        <a:t>After Implementation of Hard material of key in jig, there is no any possibility of thread wear of key. And due to these proper current is now maintain during the etching process on every part .</a:t>
                      </a:r>
                      <a:endParaRPr lang="en-IN" sz="1600" kern="1200" dirty="0" smtClean="0">
                        <a:solidFill>
                          <a:schemeClr val="tx1"/>
                        </a:solidFill>
                        <a:latin typeface="Verdana" pitchFamily="34" charset="0"/>
                        <a:ea typeface="Verdana" pitchFamily="34" charset="0"/>
                        <a:cs typeface="Arial" pitchFamily="34" charset="0"/>
                      </a:endParaRPr>
                    </a:p>
                  </a:txBody>
                  <a:tcPr marT="45751" marB="45751">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IN" sz="1600" b="0" kern="1200" baseline="0" dirty="0">
                        <a:solidFill>
                          <a:schemeClr val="tx1"/>
                        </a:solidFill>
                        <a:latin typeface="Calibri" panose="020F0502020204030204" pitchFamily="34" charset="0"/>
                        <a:ea typeface="+mn-ea"/>
                        <a:cs typeface="+mn-cs"/>
                      </a:endParaRPr>
                    </a:p>
                  </a:txBody>
                  <a:tcPr marT="45751" marB="45751">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bl>
          </a:graphicData>
        </a:graphic>
      </p:graphicFrame>
      <p:sp>
        <p:nvSpPr>
          <p:cNvPr id="3" name="Rectangle 2"/>
          <p:cNvSpPr/>
          <p:nvPr/>
        </p:nvSpPr>
        <p:spPr>
          <a:xfrm>
            <a:off x="83127" y="457200"/>
            <a:ext cx="2812473" cy="392312"/>
          </a:xfrm>
          <a:prstGeom prst="rect">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sz="2000" b="1" dirty="0">
                <a:solidFill>
                  <a:prstClr val="white"/>
                </a:solidFill>
                <a:latin typeface="Calibri" panose="020F0502020204030204" pitchFamily="34" charset="0"/>
              </a:rPr>
              <a:t>Countermeasure taken</a:t>
            </a:r>
            <a:endParaRPr lang="en-IN" sz="2000" b="1" dirty="0">
              <a:solidFill>
                <a:prstClr val="white"/>
              </a:solidFill>
              <a:latin typeface="Calibri" panose="020F0502020204030204" pitchFamily="34" charset="0"/>
            </a:endParaRPr>
          </a:p>
        </p:txBody>
      </p:sp>
      <p:sp>
        <p:nvSpPr>
          <p:cNvPr id="4" name="Text Box 3"/>
          <p:cNvSpPr txBox="1">
            <a:spLocks noChangeArrowheads="1"/>
          </p:cNvSpPr>
          <p:nvPr/>
        </p:nvSpPr>
        <p:spPr bwMode="auto">
          <a:xfrm>
            <a:off x="4214810" y="1428736"/>
            <a:ext cx="758640" cy="278185"/>
          </a:xfrm>
          <a:prstGeom prst="rect">
            <a:avLst/>
          </a:prstGeom>
          <a:solidFill>
            <a:srgbClr val="FF0000"/>
          </a:solidFill>
          <a:ln w="9525">
            <a:noFill/>
            <a:miter lim="800000"/>
            <a:headEnd/>
            <a:tailEnd/>
          </a:ln>
        </p:spPr>
        <p:txBody>
          <a:bodyPr wrap="none">
            <a:spAutoFit/>
          </a:bodyPr>
          <a:lstStyle/>
          <a:p>
            <a:pPr algn="ctr">
              <a:defRPr/>
            </a:pPr>
            <a:r>
              <a:rPr lang="en-US" sz="1400" b="1" dirty="0">
                <a:solidFill>
                  <a:prstClr val="white"/>
                </a:solidFill>
                <a:latin typeface="Calibri" panose="020F0502020204030204" pitchFamily="34" charset="0"/>
                <a:ea typeface="Microsoft YaHei UI" panose="020B0503020204020204" pitchFamily="34" charset="-122"/>
                <a:cs typeface="Times New Roman" panose="02020603050405020304" pitchFamily="18" charset="0"/>
              </a:rPr>
              <a:t>BEFORE</a:t>
            </a:r>
          </a:p>
        </p:txBody>
      </p:sp>
      <p:sp>
        <p:nvSpPr>
          <p:cNvPr id="8" name="TextBox 7"/>
          <p:cNvSpPr txBox="1"/>
          <p:nvPr/>
        </p:nvSpPr>
        <p:spPr>
          <a:xfrm>
            <a:off x="-4152" y="6448110"/>
            <a:ext cx="522900" cy="307777"/>
          </a:xfrm>
          <a:prstGeom prst="rect">
            <a:avLst/>
          </a:prstGeom>
          <a:noFill/>
        </p:spPr>
        <p:txBody>
          <a:bodyPr wrap="none" rtlCol="0">
            <a:spAutoFit/>
          </a:bodyPr>
          <a:lstStyle/>
          <a:p>
            <a:pPr marL="285750" indent="-285750">
              <a:buFont typeface="Wingdings" panose="05000000000000000000" pitchFamily="2" charset="2"/>
              <a:buChar char="q"/>
            </a:pPr>
            <a:r>
              <a:rPr lang="en-US" sz="1400" dirty="0">
                <a:solidFill>
                  <a:prstClr val="white"/>
                </a:solidFill>
              </a:rPr>
              <a:t>.</a:t>
            </a:r>
            <a:endParaRPr lang="en-IN" sz="1400" dirty="0">
              <a:solidFill>
                <a:prstClr val="white"/>
              </a:solidFill>
            </a:endParaRPr>
          </a:p>
        </p:txBody>
      </p:sp>
      <p:sp>
        <p:nvSpPr>
          <p:cNvPr id="11" name="Text Box 13"/>
          <p:cNvSpPr txBox="1">
            <a:spLocks noChangeArrowheads="1"/>
          </p:cNvSpPr>
          <p:nvPr/>
        </p:nvSpPr>
        <p:spPr bwMode="auto">
          <a:xfrm>
            <a:off x="714348" y="1071546"/>
            <a:ext cx="235745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r>
              <a:rPr lang="en-US" altLang="en-US" sz="1200" b="1" dirty="0">
                <a:solidFill>
                  <a:srgbClr val="0000FF"/>
                </a:solidFill>
                <a:latin typeface="Calibri" panose="020F0502020204030204" pitchFamily="34" charset="0"/>
              </a:rPr>
              <a:t>Operation: </a:t>
            </a:r>
            <a:r>
              <a:rPr lang="en-US" altLang="en-US" sz="1200" b="1" dirty="0" smtClean="0">
                <a:solidFill>
                  <a:srgbClr val="0000FF"/>
                </a:solidFill>
                <a:latin typeface="Calibri" panose="020F0502020204030204" pitchFamily="34" charset="0"/>
              </a:rPr>
              <a:t> </a:t>
            </a:r>
            <a:r>
              <a:rPr lang="en-US" altLang="en-US" sz="1200" b="1" dirty="0" smtClean="0">
                <a:solidFill>
                  <a:srgbClr val="0000FF"/>
                </a:solidFill>
                <a:latin typeface="Calibri" panose="020F0502020204030204" pitchFamily="34" charset="0"/>
              </a:rPr>
              <a:t>Plating</a:t>
            </a:r>
            <a:endParaRPr lang="en-US" altLang="en-US" sz="1200" dirty="0">
              <a:solidFill>
                <a:srgbClr val="0000FF"/>
              </a:solidFill>
              <a:latin typeface="Calibri" panose="020F0502020204030204" pitchFamily="34" charset="0"/>
            </a:endParaRPr>
          </a:p>
        </p:txBody>
      </p:sp>
      <p:sp>
        <p:nvSpPr>
          <p:cNvPr id="14" name="Text Box 13"/>
          <p:cNvSpPr txBox="1">
            <a:spLocks noChangeArrowheads="1"/>
          </p:cNvSpPr>
          <p:nvPr/>
        </p:nvSpPr>
        <p:spPr bwMode="auto">
          <a:xfrm>
            <a:off x="6843719" y="1071546"/>
            <a:ext cx="1871685"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en-US"/>
            </a:defPPr>
            <a:lvl1pPr>
              <a:spcBef>
                <a:spcPct val="50000"/>
              </a:spcBef>
              <a:defRPr sz="1200" b="1">
                <a:solidFill>
                  <a:srgbClr val="0000FF"/>
                </a:solidFill>
                <a:latin typeface="Calibri" panose="020F0502020204030204" pitchFamily="34" charset="0"/>
                <a:cs typeface="Arial" panose="020B0604020202020204" pitchFamily="34" charset="0"/>
              </a:defRPr>
            </a:lvl1pPr>
            <a:lvl2pPr marL="742950" indent="-285750">
              <a:defRPr>
                <a:latin typeface="Arial" panose="020B0604020202020204" pitchFamily="34" charset="0"/>
                <a:cs typeface="Arial" panose="020B0604020202020204" pitchFamily="34" charset="0"/>
              </a:defRPr>
            </a:lvl2pPr>
            <a:lvl3pPr marL="1143000" indent="-228600">
              <a:defRPr>
                <a:latin typeface="Arial" panose="020B0604020202020204" pitchFamily="34" charset="0"/>
                <a:cs typeface="Arial" panose="020B0604020202020204" pitchFamily="34" charset="0"/>
              </a:defRPr>
            </a:lvl3pPr>
            <a:lvl4pPr marL="1600200" indent="-228600">
              <a:defRPr>
                <a:latin typeface="Arial" panose="020B0604020202020204" pitchFamily="34" charset="0"/>
                <a:cs typeface="Arial" panose="020B0604020202020204" pitchFamily="34" charset="0"/>
              </a:defRPr>
            </a:lvl4pPr>
            <a:lvl5pPr marL="2057400" indent="-228600">
              <a:defRPr>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latin typeface="Arial" panose="020B0604020202020204" pitchFamily="34" charset="0"/>
                <a:cs typeface="Arial" panose="020B0604020202020204" pitchFamily="34" charset="0"/>
              </a:defRPr>
            </a:lvl9pPr>
          </a:lstStyle>
          <a:p>
            <a:r>
              <a:rPr lang="en-US" altLang="en-US" dirty="0"/>
              <a:t>Target </a:t>
            </a:r>
            <a:r>
              <a:rPr lang="en-US" altLang="en-US" dirty="0" smtClean="0"/>
              <a:t>date:01.06.2022</a:t>
            </a:r>
            <a:endParaRPr lang="en-US" altLang="en-US" b="0" dirty="0">
              <a:solidFill>
                <a:schemeClr val="tx1"/>
              </a:solidFill>
            </a:endParaRPr>
          </a:p>
        </p:txBody>
      </p:sp>
      <p:pic>
        <p:nvPicPr>
          <p:cNvPr id="10" name="Picture 9"/>
          <p:cNvPicPr>
            <a:picLocks noChangeAspect="1" noChangeArrowheads="1"/>
          </p:cNvPicPr>
          <p:nvPr/>
        </p:nvPicPr>
        <p:blipFill>
          <a:blip r:embed="rId3"/>
          <a:srcRect/>
          <a:stretch>
            <a:fillRect/>
          </a:stretch>
        </p:blipFill>
        <p:spPr bwMode="auto">
          <a:xfrm>
            <a:off x="2143108" y="1895869"/>
            <a:ext cx="5072098" cy="3201538"/>
          </a:xfrm>
          <a:prstGeom prst="rect">
            <a:avLst/>
          </a:prstGeom>
          <a:noFill/>
          <a:ln w="9525">
            <a:solidFill>
              <a:srgbClr val="4F81BD"/>
            </a:solidFill>
            <a:miter lim="800000"/>
            <a:headEnd/>
            <a:tailEnd/>
          </a:ln>
        </p:spPr>
      </p:pic>
    </p:spTree>
    <p:extLst>
      <p:ext uri="{BB962C8B-B14F-4D97-AF65-F5344CB8AC3E}">
        <p14:creationId xmlns:p14="http://schemas.microsoft.com/office/powerpoint/2010/main" xmlns="" val="4124693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6046</TotalTime>
  <Words>49</Words>
  <Application>Microsoft Office PowerPoint</Application>
  <PresentationFormat>On-screen Show (4:3)</PresentationFormat>
  <Paragraphs>12</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Slide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MASKING</dc:title>
  <dc:creator>sdvhangute</dc:creator>
  <cp:lastModifiedBy>Div</cp:lastModifiedBy>
  <cp:revision>991</cp:revision>
  <cp:lastPrinted>2018-02-10T12:20:32Z</cp:lastPrinted>
  <dcterms:created xsi:type="dcterms:W3CDTF">2013-06-15T06:58:35Z</dcterms:created>
  <dcterms:modified xsi:type="dcterms:W3CDTF">2022-07-12T09:31:13Z</dcterms:modified>
</cp:coreProperties>
</file>