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8" r:id="rId2"/>
  </p:sldIdLst>
  <p:sldSz cx="9144000" cy="6858000" type="screen4x3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FDEB0"/>
    <a:srgbClr val="0000FF"/>
    <a:srgbClr val="CC3300"/>
    <a:srgbClr val="E7A96B"/>
    <a:srgbClr val="FF6600"/>
    <a:srgbClr val="E17509"/>
    <a:srgbClr val="CF8E0B"/>
    <a:srgbClr val="AE72A5"/>
    <a:srgbClr val="33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62" autoAdjust="0"/>
    <p:restoredTop sz="92473" autoAdjust="0"/>
  </p:normalViewPr>
  <p:slideViewPr>
    <p:cSldViewPr>
      <p:cViewPr varScale="1">
        <p:scale>
          <a:sx n="67" d="100"/>
          <a:sy n="67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pPr/>
              <a:t>7/12/2022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247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6632-2B49-4309-B03C-192078B4F8C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1BF5F-B4D6-486A-997A-36E02FFDB33F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8A162-F582-41E2-8AE9-06CD88E02B13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9933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F20B4-0B42-48A5-B562-12E8D4FDF947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73066-5263-4097-BB95-E320B0680552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5329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C3862-3EBD-4375-9A3B-099EEA1B3DC3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53F2C-50BD-42FF-B17D-342B0916B465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6072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EF4BF-7EE4-4B4A-8145-5E53099222A1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65C06-8BD2-4729-95CD-290B5CA150E8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7045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97045-5C2F-4E26-8DAC-34CD9D0DB905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2E4D7-CC2A-4DA4-B266-01A5525ADB59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73894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E5D73-AF4A-466F-BCD8-BED9CF45B7BF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ADDA9-EFE1-418B-8199-1A0288A1E117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7208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4B25F-8B45-442C-B9A0-4A5BA8542BD8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CD457-5F3E-4992-8F32-8218F60C410A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433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74B6A-C5F5-4741-9CE3-1F4095D87B36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F604A-1B4E-4CDB-A39A-B91F9DCA2010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85361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B247-4E8F-4690-A57C-B69CC30AC828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4207B-7764-40EE-9A05-EA6BF0744B03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0735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529BC-14E6-4DC5-B125-0260DADF6A8A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03A43-74D6-4F45-A16B-32B2E1E5A913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3544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1D01A-74BB-438A-997E-F8F7EBB8FC31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A0EAF-94DC-42F5-A894-7CA5A36196FC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5369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N" altLang="en-US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E86020-ACD3-4FA0-B9C8-F7FE6CA0FF81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12-07-2022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8B6CBC1-7E0F-46CC-BAD6-A1A65C92796C}" type="slidenum">
              <a:rPr lang="en-IN" altLang="en-US">
                <a:cs typeface="Arial" pitchFamily="34" charset="0"/>
              </a:rPr>
              <a:pPr>
                <a:defRPr/>
              </a:pPr>
              <a:t>‹#›</a:t>
            </a:fld>
            <a:endParaRPr lang="en-IN" altLang="en-US" dirty="0">
              <a:cs typeface="Arial" pitchFamily="34" charset="0"/>
            </a:endParaRPr>
          </a:p>
        </p:txBody>
      </p:sp>
      <p:sp>
        <p:nvSpPr>
          <p:cNvPr id="1031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EECE1"/>
              </a:solidFill>
              <a:latin typeface="GillSans"/>
              <a:cs typeface="Arial" pitchFamily="34" charset="0"/>
            </a:endParaRPr>
          </a:p>
        </p:txBody>
      </p:sp>
      <p:sp>
        <p:nvSpPr>
          <p:cNvPr id="1032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2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8605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85667499"/>
              </p:ext>
            </p:extLst>
          </p:nvPr>
        </p:nvGraphicFramePr>
        <p:xfrm>
          <a:off x="142844" y="1424120"/>
          <a:ext cx="8839201" cy="4672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09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0384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 </a:t>
                      </a:r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68885"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+mj-lt"/>
                      </a:endParaRPr>
                    </a:p>
                    <a:p>
                      <a:pPr algn="ctr"/>
                      <a:endParaRPr lang="en-IN" sz="1400" dirty="0">
                        <a:latin typeface="+mj-lt"/>
                      </a:endParaRPr>
                    </a:p>
                    <a:p>
                      <a:pPr algn="ctr"/>
                      <a:endParaRPr lang="en-IN" sz="1400" dirty="0">
                        <a:latin typeface="+mj-lt"/>
                      </a:endParaRPr>
                    </a:p>
                    <a:p>
                      <a:pPr algn="ctr"/>
                      <a:endParaRPr lang="en-IN" sz="1400" dirty="0">
                        <a:latin typeface="+mj-lt"/>
                      </a:endParaRPr>
                    </a:p>
                    <a:p>
                      <a:pPr algn="ctr"/>
                      <a:endParaRPr lang="en-IN" sz="1400" dirty="0">
                        <a:latin typeface="+mj-lt"/>
                      </a:endParaRPr>
                    </a:p>
                    <a:p>
                      <a:pPr algn="ctr"/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8817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Arial" pitchFamily="34" charset="0"/>
                        </a:rPr>
                        <a:t>Earlier soft material M.S bolt used for Key ,due to which some parts not proper tight fitted in plating fixture with </a:t>
                      </a:r>
                      <a:r>
                        <a:rPr lang="en-GB" sz="1600" kern="120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Arial" pitchFamily="34" charset="0"/>
                        </a:rPr>
                        <a:t>key,by</a:t>
                      </a:r>
                      <a:r>
                        <a:rPr lang="en-GB" sz="1600" kern="120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Arial" pitchFamily="34" charset="0"/>
                        </a:rPr>
                        <a:t> which parts not properly get current in process .</a:t>
                      </a:r>
                      <a:r>
                        <a:rPr lang="en-IN" sz="1600" kern="1200" baseline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Arial" pitchFamily="34" charset="0"/>
                        </a:rPr>
                        <a:t>.</a:t>
                      </a:r>
                      <a:endParaRPr lang="en-IN" sz="1600" kern="1200" dirty="0" smtClean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Arial" pitchFamily="34" charset="0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N" sz="1600" b="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3127" y="457200"/>
            <a:ext cx="2812473" cy="392312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prstClr val="white"/>
                </a:solidFill>
                <a:latin typeface="Calibri" panose="020F0502020204030204" pitchFamily="34" charset="0"/>
              </a:rPr>
              <a:t>Countermeasure taken</a:t>
            </a:r>
            <a:endParaRPr lang="en-IN" sz="20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214810" y="1428736"/>
            <a:ext cx="758640" cy="27818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prstClr val="white"/>
                </a:solidFill>
                <a:latin typeface="Calibri" panose="020F0502020204030204" pitchFamily="34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BEFORE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4152" y="6448110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prstClr val="white"/>
                </a:solidFill>
              </a:rPr>
              <a:t>.</a:t>
            </a:r>
            <a:endParaRPr lang="en-IN" sz="1400" dirty="0">
              <a:solidFill>
                <a:prstClr val="white"/>
              </a:solidFill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714348" y="1071546"/>
            <a:ext cx="23574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b="1" dirty="0">
                <a:solidFill>
                  <a:srgbClr val="0000FF"/>
                </a:solidFill>
                <a:latin typeface="Calibri" panose="020F0502020204030204" pitchFamily="34" charset="0"/>
              </a:rPr>
              <a:t>Operation: </a:t>
            </a:r>
            <a:r>
              <a:rPr lang="en-US" altLang="en-US" sz="12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 Final Inspection</a:t>
            </a:r>
            <a:endParaRPr lang="en-US" altLang="en-US" sz="12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843719" y="1071546"/>
            <a:ext cx="18716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200" b="1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Target </a:t>
            </a:r>
            <a:r>
              <a:rPr lang="en-US" altLang="en-US" dirty="0" smtClean="0"/>
              <a:t>date:01.06.2022</a:t>
            </a:r>
            <a:endParaRPr lang="en-US" altLang="en-US" b="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7" y="1836953"/>
            <a:ext cx="5661461" cy="3235121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2469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6046</TotalTime>
  <Words>45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Div</cp:lastModifiedBy>
  <cp:revision>989</cp:revision>
  <cp:lastPrinted>2018-02-10T12:20:32Z</cp:lastPrinted>
  <dcterms:created xsi:type="dcterms:W3CDTF">2013-06-15T06:58:35Z</dcterms:created>
  <dcterms:modified xsi:type="dcterms:W3CDTF">2022-07-12T09:30:11Z</dcterms:modified>
</cp:coreProperties>
</file>