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856" t="48958" r="46706" b="19792"/>
          <a:stretch>
            <a:fillRect/>
          </a:stretch>
        </p:blipFill>
        <p:spPr bwMode="auto">
          <a:xfrm>
            <a:off x="1447800" y="2057400"/>
            <a:ext cx="6172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014" t="38542" r="46706" b="10417"/>
          <a:stretch>
            <a:fillRect/>
          </a:stretch>
        </p:blipFill>
        <p:spPr bwMode="auto">
          <a:xfrm>
            <a:off x="609600" y="838200"/>
            <a:ext cx="7761514" cy="472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Sachin</dc:creator>
  <cp:lastModifiedBy>Sachin</cp:lastModifiedBy>
  <cp:revision>9</cp:revision>
  <dcterms:created xsi:type="dcterms:W3CDTF">2006-08-16T00:00:00Z</dcterms:created>
  <dcterms:modified xsi:type="dcterms:W3CDTF">2022-05-14T06:40:14Z</dcterms:modified>
</cp:coreProperties>
</file>