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9" r:id="rId2"/>
  </p:sldMasterIdLst>
  <p:notesMasterIdLst>
    <p:notesMasterId r:id="rId9"/>
  </p:notesMasterIdLst>
  <p:handoutMasterIdLst>
    <p:handoutMasterId r:id="rId10"/>
  </p:handoutMasterIdLst>
  <p:sldIdLst>
    <p:sldId id="1074" r:id="rId3"/>
    <p:sldId id="1274" r:id="rId4"/>
    <p:sldId id="1275" r:id="rId5"/>
    <p:sldId id="1277" r:id="rId6"/>
    <p:sldId id="1278" r:id="rId7"/>
    <p:sldId id="1122" r:id="rId8"/>
  </p:sldIdLst>
  <p:sldSz cx="9144000" cy="6858000" type="screen4x3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00FF"/>
    <a:srgbClr val="0070C0"/>
    <a:srgbClr val="D0D8E8"/>
    <a:srgbClr val="0066FF"/>
    <a:srgbClr val="E9EDF4"/>
    <a:srgbClr val="FFFF00"/>
    <a:srgbClr val="FFFFCC"/>
    <a:srgbClr val="FF99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8579" autoAdjust="0"/>
  </p:normalViewPr>
  <p:slideViewPr>
    <p:cSldViewPr>
      <p:cViewPr varScale="1">
        <p:scale>
          <a:sx n="87" d="100"/>
          <a:sy n="87" d="100"/>
        </p:scale>
        <p:origin x="-118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3000" y="-114"/>
      </p:cViewPr>
      <p:guideLst>
        <p:guide orient="horz" pos="3157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275" cy="501957"/>
          </a:xfrm>
          <a:prstGeom prst="rect">
            <a:avLst/>
          </a:prstGeom>
        </p:spPr>
        <p:txBody>
          <a:bodyPr vert="horz" lIns="62520" tIns="31260" rIns="62520" bIns="31260" rtlCol="0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788" y="0"/>
            <a:ext cx="2985275" cy="501957"/>
          </a:xfrm>
          <a:prstGeom prst="rect">
            <a:avLst/>
          </a:prstGeom>
        </p:spPr>
        <p:txBody>
          <a:bodyPr vert="horz" lIns="62520" tIns="31260" rIns="62520" bIns="31260" rtlCol="0"/>
          <a:lstStyle>
            <a:lvl1pPr algn="r">
              <a:defRPr sz="800"/>
            </a:lvl1pPr>
          </a:lstStyle>
          <a:p>
            <a:fld id="{D33E11C9-2072-4F86-B881-25A87936889E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8343"/>
            <a:ext cx="2985275" cy="501957"/>
          </a:xfrm>
          <a:prstGeom prst="rect">
            <a:avLst/>
          </a:prstGeom>
        </p:spPr>
        <p:txBody>
          <a:bodyPr vert="horz" lIns="62520" tIns="31260" rIns="62520" bIns="31260" rtlCol="0" anchor="b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88" y="9518343"/>
            <a:ext cx="2985275" cy="501957"/>
          </a:xfrm>
          <a:prstGeom prst="rect">
            <a:avLst/>
          </a:prstGeom>
        </p:spPr>
        <p:txBody>
          <a:bodyPr vert="horz" lIns="62520" tIns="31260" rIns="62520" bIns="31260" rtlCol="0" anchor="b"/>
          <a:lstStyle>
            <a:lvl1pPr algn="r">
              <a:defRPr sz="800"/>
            </a:lvl1pPr>
          </a:lstStyle>
          <a:p>
            <a:fld id="{04A7413D-CB29-453D-8C56-F49023E7C6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633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2984658" cy="500357"/>
          </a:xfrm>
          <a:prstGeom prst="rect">
            <a:avLst/>
          </a:prstGeom>
        </p:spPr>
        <p:txBody>
          <a:bodyPr vert="horz" lIns="93085" tIns="46543" rIns="93085" bIns="4654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916" y="5"/>
            <a:ext cx="2984658" cy="500357"/>
          </a:xfrm>
          <a:prstGeom prst="rect">
            <a:avLst/>
          </a:prstGeom>
        </p:spPr>
        <p:txBody>
          <a:bodyPr vert="horz" lIns="93085" tIns="46543" rIns="93085" bIns="46543" rtlCol="0"/>
          <a:lstStyle>
            <a:lvl1pPr algn="r">
              <a:defRPr sz="1200"/>
            </a:lvl1pPr>
          </a:lstStyle>
          <a:p>
            <a:fld id="{105E1DE5-B132-4A8A-92FE-90A345906A9C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5" tIns="46543" rIns="93085" bIns="4654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9140" y="4759981"/>
            <a:ext cx="5509894" cy="4508148"/>
          </a:xfrm>
          <a:prstGeom prst="rect">
            <a:avLst/>
          </a:prstGeom>
        </p:spPr>
        <p:txBody>
          <a:bodyPr vert="horz" lIns="93085" tIns="46543" rIns="93085" bIns="465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518307"/>
            <a:ext cx="2984658" cy="500357"/>
          </a:xfrm>
          <a:prstGeom prst="rect">
            <a:avLst/>
          </a:prstGeom>
        </p:spPr>
        <p:txBody>
          <a:bodyPr vert="horz" lIns="93085" tIns="46543" rIns="93085" bIns="4654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916" y="9518307"/>
            <a:ext cx="2984658" cy="500357"/>
          </a:xfrm>
          <a:prstGeom prst="rect">
            <a:avLst/>
          </a:prstGeom>
        </p:spPr>
        <p:txBody>
          <a:bodyPr vert="horz" lIns="93085" tIns="46543" rIns="93085" bIns="46543" rtlCol="0" anchor="b"/>
          <a:lstStyle>
            <a:lvl1pPr algn="r">
              <a:defRPr sz="1200"/>
            </a:lvl1pPr>
          </a:lstStyle>
          <a:p>
            <a:fld id="{85DF6C1B-0D01-4D72-B5E9-14581978AF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F232CC-DAB2-4ED5-88B4-899EC94F7FA6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9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923FC0-8F86-40AF-8657-D3AC86B67908}" type="datetime5">
              <a:rPr lang="en-US" smtClean="0">
                <a:solidFill>
                  <a:srgbClr val="000000"/>
                </a:solidFill>
              </a:rPr>
              <a:pPr/>
              <a:t>28-Apr-23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71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5712DB2-BD17-4956-8163-72DEFFF91901}" type="datetime5">
              <a:rPr lang="en-US" smtClean="0">
                <a:solidFill>
                  <a:srgbClr val="000000"/>
                </a:solidFill>
              </a:rPr>
              <a:pPr/>
              <a:t>28-Apr-23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179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324600"/>
            <a:ext cx="685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8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819400" y="6629405"/>
            <a:ext cx="21336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7081D-952A-48C0-9AC8-42CCA250FE63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629405"/>
            <a:ext cx="21336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923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EB49B-E14D-45CD-B778-FA5B022B0F91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A3BE-4AD7-43F5-A0F0-C8B8EF1B89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94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F9F2B-8B30-4D57-B480-0D9FB957A850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88A13-979C-4B8D-8A0D-8AB436E2B4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264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55403-B09F-485F-94A8-CED1F28F61DE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6261D-39F3-4731-AD54-9584378608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93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EBCE-A9EA-490F-8436-0CF961BBE763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CFAD-B040-4E4C-B9E6-A9DAB0F8E32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041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CBB43-4CD3-458B-9DE4-81FCF36FD2D4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F64E-4A82-4B26-B680-782FB573A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974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02648-DCC7-4537-AE99-0A7679814EE0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AAB09-0CEC-4B5A-A4E4-541ABF95FA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18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8012A8-B87E-4D58-8166-5994C4DB7A57}" type="datetime5">
              <a:rPr lang="en-US" smtClean="0">
                <a:solidFill>
                  <a:srgbClr val="000000"/>
                </a:solidFill>
              </a:rPr>
              <a:pPr/>
              <a:t>28-Apr-23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768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D3319-99D3-47A4-9327-FD3DB4DB95B9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0B53-8E1A-4E41-BA7C-84A888B529E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595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3E80-B966-4AAB-8EF1-473773C719CF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62E54-A41C-4F89-AA20-3FDAC6F01D1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87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183A6-2922-40E8-81AB-E85B81D3C46D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E6C54-1308-4277-9DCA-E1F438D94C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891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5680D-28DC-4DDE-8294-FC944B06D147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3EF55-F7AC-4DA8-8275-0B4FB378B9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11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D707084-BFF0-4EB2-8622-99961CC52629}" type="datetime5">
              <a:rPr lang="en-US" smtClean="0">
                <a:solidFill>
                  <a:srgbClr val="000000"/>
                </a:solidFill>
              </a:rPr>
              <a:pPr/>
              <a:t>28-Apr-23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6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345972-9556-4ABB-A926-43BEB1AD7A8E}" type="datetime5">
              <a:rPr lang="en-US" smtClean="0">
                <a:solidFill>
                  <a:srgbClr val="000000"/>
                </a:solidFill>
              </a:rPr>
              <a:pPr/>
              <a:t>28-Apr-23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40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F1742C8-6A65-45ED-B77B-DD1FFE52733C}" type="datetime5">
              <a:rPr lang="en-US" smtClean="0">
                <a:solidFill>
                  <a:srgbClr val="000000"/>
                </a:solidFill>
              </a:rPr>
              <a:pPr/>
              <a:t>28-Apr-23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3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02B8F7-2900-4D4A-BE06-297EA7815E32}" type="datetime5">
              <a:rPr lang="en-US" smtClean="0">
                <a:solidFill>
                  <a:srgbClr val="000000"/>
                </a:solidFill>
              </a:rPr>
              <a:pPr/>
              <a:t>28-Apr-23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3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191594-2E31-4D11-A138-76A9930AC886}" type="datetime5">
              <a:rPr lang="en-US" smtClean="0">
                <a:solidFill>
                  <a:srgbClr val="000000"/>
                </a:solidFill>
              </a:rPr>
              <a:pPr/>
              <a:t>28-Apr-23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0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5051F4F-2B8C-4DC5-8A76-F581F7C3C73D}" type="datetime5">
              <a:rPr lang="en-US" smtClean="0">
                <a:solidFill>
                  <a:srgbClr val="000000"/>
                </a:solidFill>
              </a:rPr>
              <a:pPr/>
              <a:t>28-Apr-23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1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473D70B-BB68-4FB5-A3E1-F5F8FA80FA42}" type="datetime5">
              <a:rPr lang="en-US" smtClean="0">
                <a:solidFill>
                  <a:srgbClr val="000000"/>
                </a:solidFill>
              </a:rPr>
              <a:pPr/>
              <a:t>28-Apr-23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381750"/>
            <a:ext cx="19812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38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" y="838200"/>
            <a:ext cx="8763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219200" y="152400"/>
            <a:ext cx="56388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6477000" y="12954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219200" y="1143000"/>
            <a:ext cx="9144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52400" y="6324600"/>
            <a:ext cx="8763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324600"/>
            <a:ext cx="685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>
            <a:off x="228600" y="6446520"/>
            <a:ext cx="914400" cy="18288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F/AE/QA/53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701E41-3FAA-4244-BEE9-FA997FAF7DDA}" type="datetime5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7CBD9B-B002-4529-BC5D-E0849506A8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6583680"/>
            <a:ext cx="9144000" cy="274320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Line 10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85800" y="76200"/>
            <a:ext cx="7498080" cy="457200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228600" y="6629400"/>
            <a:ext cx="914400" cy="18288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F/AE/QA/53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87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366897"/>
            <a:ext cx="8763000" cy="2062103"/>
          </a:xfrm>
          <a:prstGeom prst="rect">
            <a:avLst/>
          </a:prstGeom>
          <a:solidFill>
            <a:schemeClr val="bg1"/>
          </a:solidFill>
          <a:ln w="57150" cmpd="dbl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Supplier Name</a:t>
            </a:r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:-  </a:t>
            </a:r>
            <a:r>
              <a:rPr lang="en-US" sz="3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ANANT ENTERPRISES</a:t>
            </a:r>
          </a:p>
          <a:p>
            <a:pPr>
              <a:defRPr/>
            </a:pPr>
            <a:endParaRPr lang="en-US" sz="32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32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3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category</a:t>
            </a:r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:- 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Bottom case</a:t>
            </a:r>
            <a:endParaRPr lang="en-US" sz="32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62000" y="76200"/>
            <a:ext cx="722376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  <a:latin typeface="Arial Black" pitchFamily="34" charset="0"/>
              </a:rPr>
              <a:t> Monthly rejection analysis and Actions on vendor rating, Customer rejection / returns</a:t>
            </a:r>
            <a:endParaRPr lang="en-US" sz="1600" b="1" dirty="0" smtClean="0">
              <a:solidFill>
                <a:schemeClr val="bg1"/>
              </a:solidFill>
              <a:latin typeface="Arial Black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22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Name:- K0LA Drum </a:t>
            </a:r>
          </a:p>
          <a:p>
            <a:r>
              <a:rPr lang="en-US" dirty="0" smtClean="0"/>
              <a:t>Defect:- Blow hole</a:t>
            </a:r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 bwMode="auto">
          <a:xfrm>
            <a:off x="685800" y="91440"/>
            <a:ext cx="7498080" cy="457200"/>
          </a:xfrm>
          <a:prstGeom prst="rect">
            <a:avLst/>
          </a:prstGeom>
          <a:solidFill>
            <a:srgbClr val="0070C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latin typeface="+mj-lt"/>
                <a:cs typeface="Arial" pitchFamily="34" charset="0"/>
              </a:rPr>
              <a:t>Action plan for common defect on following parts </a:t>
            </a:r>
            <a:endParaRPr lang="en-US" sz="2400" b="1" kern="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01040" y="76200"/>
            <a:ext cx="749808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Defect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phenomenon in K0LA DRUM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897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4056" y="1066800"/>
            <a:ext cx="2322513" cy="409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9795" name="Picture 3"/>
          <p:cNvPicPr>
            <a:picLocks noChangeAspect="1" noChangeArrowheads="1"/>
          </p:cNvPicPr>
          <p:nvPr/>
        </p:nvPicPr>
        <p:blipFill>
          <a:blip r:embed="rId3"/>
          <a:srcRect b="33358"/>
          <a:stretch>
            <a:fillRect/>
          </a:stretch>
        </p:blipFill>
        <p:spPr bwMode="auto">
          <a:xfrm>
            <a:off x="3581400" y="1219200"/>
            <a:ext cx="2286000" cy="329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974725"/>
          <a:ext cx="8869679" cy="4398088"/>
        </p:xfrm>
        <a:graphic>
          <a:graphicData uri="http://schemas.openxmlformats.org/drawingml/2006/table">
            <a:tbl>
              <a:tblPr/>
              <a:tblGrid>
                <a:gridCol w="588516"/>
                <a:gridCol w="706884"/>
                <a:gridCol w="2388878"/>
                <a:gridCol w="3173156"/>
                <a:gridCol w="1328449"/>
                <a:gridCol w="683796"/>
              </a:tblGrid>
              <a:tr h="3076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latin typeface="Arial"/>
                        </a:rPr>
                        <a:t>Sr. No</a:t>
                      </a:r>
                      <a:r>
                        <a:rPr lang="en-US" sz="1200" b="1" i="0" u="none" strike="noStrike" dirty="0">
                          <a:latin typeface="Arial"/>
                        </a:rPr>
                        <a:t>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latin typeface="Arial"/>
                        </a:rPr>
                        <a:t>4M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200" b="1" i="0" u="none" strike="noStrike" dirty="0" smtClean="0">
                          <a:latin typeface="Arial"/>
                        </a:rPr>
                        <a:t>Probable causes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latin typeface="Arial"/>
                        </a:rPr>
                        <a:t>Fact verification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Arial"/>
                        </a:rPr>
                        <a:t>Test Result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latin typeface="Arial"/>
                        </a:rPr>
                        <a:t>Remark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Operator skill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Skilled operator.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Found ok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dirty="0" smtClean="0">
                          <a:latin typeface="Arial" pitchFamily="34" charset="0"/>
                          <a:cs typeface="Arial" pitchFamily="34" charset="0"/>
                        </a:rPr>
                        <a:t>Operator process Knowledge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Operator have knowledge of process</a:t>
                      </a:r>
                      <a:endParaRPr lang="en-IN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Found ok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Machine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ct val="0"/>
                        </a:spcBef>
                        <a:buFont typeface="Arial" charset="0"/>
                        <a:buNone/>
                      </a:pPr>
                      <a:r>
                        <a:rPr lang="en-US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Casting solidification timer</a:t>
                      </a:r>
                      <a:endParaRPr lang="en-US" alt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Solidification time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100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pitchFamily="34" charset="0"/>
                        </a:rPr>
                        <a:t>+10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second</a:t>
                      </a:r>
                      <a:endParaRPr lang="en-IN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 sec</a:t>
                      </a:r>
                      <a:endParaRPr lang="en-IN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IN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en-US" sz="1100" dirty="0" smtClean="0">
                          <a:latin typeface="Arial" pitchFamily="34" charset="0"/>
                          <a:cs typeface="Arial" pitchFamily="34" charset="0"/>
                        </a:rPr>
                        <a:t>Die temp veriation</a:t>
                      </a:r>
                      <a:endParaRPr lang="en-IN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Die temp found within specification.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359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pitchFamily="34" charset="0"/>
                        </a:rPr>
                        <a:t>°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IN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dirty="0" smtClean="0">
                          <a:latin typeface="Arial" pitchFamily="34" charset="0"/>
                          <a:cs typeface="Arial" pitchFamily="34" charset="0"/>
                        </a:rPr>
                        <a:t>Ejection</a:t>
                      </a:r>
                      <a:r>
                        <a:rPr lang="en-US" altLang="en-US" sz="1100" baseline="0" dirty="0" smtClean="0">
                          <a:latin typeface="Arial" pitchFamily="34" charset="0"/>
                          <a:cs typeface="Arial" pitchFamily="34" charset="0"/>
                        </a:rPr>
                        <a:t> not proper</a:t>
                      </a:r>
                      <a:endParaRPr lang="en-US" altLang="en-US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Casting ejection done smoothly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Found OK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IN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dirty="0" smtClean="0">
                          <a:latin typeface="Arial" pitchFamily="34" charset="0"/>
                          <a:cs typeface="Arial" pitchFamily="34" charset="0"/>
                        </a:rPr>
                        <a:t>Shrinkage</a:t>
                      </a:r>
                      <a:r>
                        <a:rPr lang="en-US" altLang="en-US" sz="1100" baseline="0" dirty="0" smtClean="0">
                          <a:latin typeface="Arial" pitchFamily="34" charset="0"/>
                          <a:cs typeface="Arial" pitchFamily="34" charset="0"/>
                        </a:rPr>
                        <a:t> feeding not proper</a:t>
                      </a:r>
                      <a:endParaRPr lang="en-US" altLang="en-US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Blow hole open after buffing on ingate near oil seal  OD.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Metal turbulence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Not 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Method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dirty="0" smtClean="0">
                          <a:latin typeface="Arial" pitchFamily="34" charset="0"/>
                          <a:cs typeface="Arial" pitchFamily="34" charset="0"/>
                        </a:rPr>
                        <a:t>Die cleaning process</a:t>
                      </a:r>
                      <a:endParaRPr lang="en-US" sz="1100" b="0" i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Die cleaning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done as per decided frequency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Found ok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1100" dirty="0" smtClean="0">
                          <a:latin typeface="Arial" pitchFamily="34" charset="0"/>
                          <a:cs typeface="Arial" pitchFamily="34" charset="0"/>
                        </a:rPr>
                        <a:t>Die maintenance</a:t>
                      </a:r>
                      <a:endParaRPr lang="en-US" altLang="en-US" sz="11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PM done as per the PM check sheet.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Found ok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dirty="0" smtClean="0">
                          <a:latin typeface="Arial" pitchFamily="34" charset="0"/>
                          <a:cs typeface="Arial" pitchFamily="34" charset="0"/>
                        </a:rPr>
                        <a:t>Die coating </a:t>
                      </a:r>
                      <a:endParaRPr lang="en-US" sz="1100" b="0" i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Die coating done properly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Found OK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Air vents</a:t>
                      </a:r>
                      <a:r>
                        <a:rPr lang="en-US" sz="1100" b="0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cleaning</a:t>
                      </a:r>
                      <a:endParaRPr lang="en-US" sz="1100" b="0" i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Air vents found OK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Found OK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Material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Molten metal temperature.</a:t>
                      </a:r>
                      <a:endParaRPr lang="en-US" sz="1100" b="0" i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Molten metal temperature found OK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729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pitchFamily="34" charset="0"/>
                        </a:rPr>
                        <a:t>°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~743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pitchFamily="34" charset="0"/>
                        </a:rPr>
                        <a:t>°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dirty="0" smtClean="0">
                          <a:latin typeface="Arial" pitchFamily="34" charset="0"/>
                          <a:cs typeface="Arial" pitchFamily="34" charset="0"/>
                        </a:rPr>
                        <a:t>Inclusion / foreign particles in molten metal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Degassing done as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per decided frequency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Found ok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Degassing not done effectively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observed less than 2</a:t>
                      </a:r>
                      <a:endParaRPr lang="en-IN" sz="1100" b="0" i="0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0.4 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Found ok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3"/>
          <p:cNvSpPr txBox="1"/>
          <p:nvPr/>
        </p:nvSpPr>
        <p:spPr>
          <a:xfrm>
            <a:off x="1390650" y="6057900"/>
            <a:ext cx="193675" cy="2555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" name="TextBox 24"/>
          <p:cNvSpPr txBox="1"/>
          <p:nvPr/>
        </p:nvSpPr>
        <p:spPr>
          <a:xfrm>
            <a:off x="1352550" y="5991225"/>
            <a:ext cx="193675" cy="2555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8330" name="Text Box 97"/>
          <p:cNvSpPr txBox="1">
            <a:spLocks noChangeArrowheads="1"/>
          </p:cNvSpPr>
          <p:nvPr/>
        </p:nvSpPr>
        <p:spPr bwMode="gray">
          <a:xfrm>
            <a:off x="685800" y="71438"/>
            <a:ext cx="7407275" cy="461962"/>
          </a:xfrm>
          <a:prstGeom prst="rect">
            <a:avLst/>
          </a:prstGeom>
          <a:solidFill>
            <a:srgbClr val="0000CC"/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fontAlgn="b"/>
            <a:r>
              <a:rPr lang="en-US" altLang="en-US" sz="2400" b="1">
                <a:solidFill>
                  <a:schemeClr val="bg1"/>
                </a:solidFill>
                <a:latin typeface="Algerian" pitchFamily="82" charset="0"/>
              </a:rPr>
              <a:t>STUDY OF CAUSE &amp; SIMULATION TEST</a:t>
            </a:r>
            <a:endParaRPr lang="en-US" altLang="en-US" sz="240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62000" y="76200"/>
            <a:ext cx="722376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>
                <a:solidFill>
                  <a:schemeClr val="bg1"/>
                </a:solidFill>
              </a:rPr>
              <a:t>Root cause analysis, Validation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814707"/>
              </p:ext>
            </p:extLst>
          </p:nvPr>
        </p:nvGraphicFramePr>
        <p:xfrm>
          <a:off x="304800" y="1537841"/>
          <a:ext cx="4648200" cy="2512495"/>
        </p:xfrm>
        <a:graphic>
          <a:graphicData uri="http://schemas.openxmlformats.org/drawingml/2006/table">
            <a:tbl>
              <a:tblPr/>
              <a:tblGrid>
                <a:gridCol w="4648200"/>
              </a:tblGrid>
              <a:tr h="502499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Why</a:t>
                      </a:r>
                      <a:r>
                        <a:rPr lang="en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:- Shrinkage</a:t>
                      </a:r>
                      <a:r>
                        <a:rPr lang="en-IN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feeding not proper near oil seal area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 indent="0" algn="l" defTabSz="844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Why</a:t>
                      </a:r>
                      <a:r>
                        <a:rPr lang="en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:- </a:t>
                      </a:r>
                      <a:r>
                        <a:rPr lang="en-IN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Turbulence create during molten metal pouring</a:t>
                      </a:r>
                      <a:endParaRPr lang="en-IN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 indent="0" algn="l" defTabSz="844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Why:- Ingate thickness more than requirement</a:t>
                      </a:r>
                      <a:r>
                        <a:rPr lang="en-IN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casting section</a:t>
                      </a:r>
                      <a:endParaRPr lang="en-IN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 indent="0" algn="l" defTabSz="844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 indent="0" algn="l" defTabSz="844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04800" y="4126468"/>
            <a:ext cx="2411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Root cause Validation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43500" y="1463040"/>
            <a:ext cx="3848100" cy="26517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771948"/>
            <a:ext cx="868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/>
              <a:t>Part:- K0LA DRUM</a:t>
            </a:r>
          </a:p>
          <a:p>
            <a:r>
              <a:rPr lang="en-IN" dirty="0" smtClean="0"/>
              <a:t>Defect:-  Blow hole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304800" y="4648200"/>
            <a:ext cx="8534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Ingate thickness more than requirement of casting section hence turbulence creates during molten metal pouring.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Turbulence resulted in to blow hole on ingate.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00200"/>
            <a:ext cx="2007746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641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22098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THANKS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39934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26084</TotalTime>
  <Words>315</Words>
  <Application>Microsoft Office PowerPoint</Application>
  <PresentationFormat>On-screen Show (4:3)</PresentationFormat>
  <Paragraphs>97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3_Default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Kailas</cp:lastModifiedBy>
  <cp:revision>2421</cp:revision>
  <cp:lastPrinted>2019-07-11T08:48:51Z</cp:lastPrinted>
  <dcterms:created xsi:type="dcterms:W3CDTF">2009-04-14T04:04:31Z</dcterms:created>
  <dcterms:modified xsi:type="dcterms:W3CDTF">2023-04-28T12:40:35Z</dcterms:modified>
</cp:coreProperties>
</file>