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700B9D-677D-4326-81B2-BDDC90F3E49A}" v="3" dt="2022-05-03T11:47:18.2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hananjay Nilangekar" userId="b9dfd6c5-729f-4cc4-aec7-53e4fbe7ddab" providerId="ADAL" clId="{B1700B9D-677D-4326-81B2-BDDC90F3E49A}"/>
    <pc:docChg chg="undo custSel addSld modSld">
      <pc:chgData name="Dhananjay Nilangekar" userId="b9dfd6c5-729f-4cc4-aec7-53e4fbe7ddab" providerId="ADAL" clId="{B1700B9D-677D-4326-81B2-BDDC90F3E49A}" dt="2022-05-03T11:47:59.480" v="82" actId="1582"/>
      <pc:docMkLst>
        <pc:docMk/>
      </pc:docMkLst>
      <pc:sldChg chg="addSp delSp modSp new mod setBg modClrScheme chgLayout">
        <pc:chgData name="Dhananjay Nilangekar" userId="b9dfd6c5-729f-4cc4-aec7-53e4fbe7ddab" providerId="ADAL" clId="{B1700B9D-677D-4326-81B2-BDDC90F3E49A}" dt="2022-05-03T11:47:59.480" v="82" actId="1582"/>
        <pc:sldMkLst>
          <pc:docMk/>
          <pc:sldMk cId="3242195181" sldId="256"/>
        </pc:sldMkLst>
        <pc:spChg chg="del">
          <ac:chgData name="Dhananjay Nilangekar" userId="b9dfd6c5-729f-4cc4-aec7-53e4fbe7ddab" providerId="ADAL" clId="{B1700B9D-677D-4326-81B2-BDDC90F3E49A}" dt="2022-05-03T11:46:26.663" v="1" actId="700"/>
          <ac:spMkLst>
            <pc:docMk/>
            <pc:sldMk cId="3242195181" sldId="256"/>
            <ac:spMk id="2" creationId="{E8F30648-3743-4132-957A-5E589CFF1A05}"/>
          </ac:spMkLst>
        </pc:spChg>
        <pc:spChg chg="del">
          <ac:chgData name="Dhananjay Nilangekar" userId="b9dfd6c5-729f-4cc4-aec7-53e4fbe7ddab" providerId="ADAL" clId="{B1700B9D-677D-4326-81B2-BDDC90F3E49A}" dt="2022-05-03T11:46:26.663" v="1" actId="700"/>
          <ac:spMkLst>
            <pc:docMk/>
            <pc:sldMk cId="3242195181" sldId="256"/>
            <ac:spMk id="3" creationId="{135C3154-7F0D-4164-86AB-B3FC15744DD1}"/>
          </ac:spMkLst>
        </pc:spChg>
        <pc:spChg chg="add mod">
          <ac:chgData name="Dhananjay Nilangekar" userId="b9dfd6c5-729f-4cc4-aec7-53e4fbe7ddab" providerId="ADAL" clId="{B1700B9D-677D-4326-81B2-BDDC90F3E49A}" dt="2022-05-03T11:47:59.480" v="82" actId="1582"/>
          <ac:spMkLst>
            <pc:docMk/>
            <pc:sldMk cId="3242195181" sldId="256"/>
            <ac:spMk id="5" creationId="{2F6CFD83-8C2C-40EB-8876-038D8F491C66}"/>
          </ac:spMkLst>
        </pc:spChg>
        <pc:spChg chg="add del">
          <ac:chgData name="Dhananjay Nilangekar" userId="b9dfd6c5-729f-4cc4-aec7-53e4fbe7ddab" providerId="ADAL" clId="{B1700B9D-677D-4326-81B2-BDDC90F3E49A}" dt="2022-05-03T11:46:39.484" v="4" actId="26606"/>
          <ac:spMkLst>
            <pc:docMk/>
            <pc:sldMk cId="3242195181" sldId="256"/>
            <ac:spMk id="9" creationId="{42A4FC2C-047E-45A5-965D-8E1E3BF09BC6}"/>
          </ac:spMkLst>
        </pc:spChg>
        <pc:spChg chg="add">
          <ac:chgData name="Dhananjay Nilangekar" userId="b9dfd6c5-729f-4cc4-aec7-53e4fbe7ddab" providerId="ADAL" clId="{B1700B9D-677D-4326-81B2-BDDC90F3E49A}" dt="2022-05-03T11:46:39.491" v="5" actId="26606"/>
          <ac:spMkLst>
            <pc:docMk/>
            <pc:sldMk cId="3242195181" sldId="256"/>
            <ac:spMk id="11" creationId="{E2384209-CB15-4CDF-9D31-C44FD9A3F20D}"/>
          </ac:spMkLst>
        </pc:spChg>
        <pc:spChg chg="add">
          <ac:chgData name="Dhananjay Nilangekar" userId="b9dfd6c5-729f-4cc4-aec7-53e4fbe7ddab" providerId="ADAL" clId="{B1700B9D-677D-4326-81B2-BDDC90F3E49A}" dt="2022-05-03T11:46:39.491" v="5" actId="26606"/>
          <ac:spMkLst>
            <pc:docMk/>
            <pc:sldMk cId="3242195181" sldId="256"/>
            <ac:spMk id="12" creationId="{AB8C311F-7253-4AED-9701-7FC0708C41C7}"/>
          </ac:spMkLst>
        </pc:spChg>
        <pc:spChg chg="add">
          <ac:chgData name="Dhananjay Nilangekar" userId="b9dfd6c5-729f-4cc4-aec7-53e4fbe7ddab" providerId="ADAL" clId="{B1700B9D-677D-4326-81B2-BDDC90F3E49A}" dt="2022-05-03T11:46:39.491" v="5" actId="26606"/>
          <ac:spMkLst>
            <pc:docMk/>
            <pc:sldMk cId="3242195181" sldId="256"/>
            <ac:spMk id="13" creationId="{2633B3B5-CC90-43F0-8714-D31D1F3F0209}"/>
          </ac:spMkLst>
        </pc:spChg>
        <pc:spChg chg="add mod">
          <ac:chgData name="Dhananjay Nilangekar" userId="b9dfd6c5-729f-4cc4-aec7-53e4fbe7ddab" providerId="ADAL" clId="{B1700B9D-677D-4326-81B2-BDDC90F3E49A}" dt="2022-05-03T11:47:59.480" v="82" actId="1582"/>
          <ac:spMkLst>
            <pc:docMk/>
            <pc:sldMk cId="3242195181" sldId="256"/>
            <ac:spMk id="14" creationId="{3818E77E-7645-4602-937E-9D8A142D486E}"/>
          </ac:spMkLst>
        </pc:spChg>
        <pc:spChg chg="add">
          <ac:chgData name="Dhananjay Nilangekar" userId="b9dfd6c5-729f-4cc4-aec7-53e4fbe7ddab" providerId="ADAL" clId="{B1700B9D-677D-4326-81B2-BDDC90F3E49A}" dt="2022-05-03T11:46:39.491" v="5" actId="26606"/>
          <ac:spMkLst>
            <pc:docMk/>
            <pc:sldMk cId="3242195181" sldId="256"/>
            <ac:spMk id="15" creationId="{A8D57A06-A426-446D-B02C-A2DC6B62E45E}"/>
          </ac:spMkLst>
        </pc:spChg>
        <pc:picChg chg="add mod">
          <ac:chgData name="Dhananjay Nilangekar" userId="b9dfd6c5-729f-4cc4-aec7-53e4fbe7ddab" providerId="ADAL" clId="{B1700B9D-677D-4326-81B2-BDDC90F3E49A}" dt="2022-05-03T11:46:49.547" v="7" actId="1076"/>
          <ac:picMkLst>
            <pc:docMk/>
            <pc:sldMk cId="3242195181" sldId="256"/>
            <ac:picMk id="4" creationId="{00000000-0008-0000-0000-00000E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4F2CA-5026-4B25-BF62-45E1D92659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6ACFC-DA44-4284-A7D5-E48570A9F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7B4BA-E0EE-4421-B12B-F4FBFFA25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6BB6-D120-47BC-A4D9-531A341505FC}" type="datetimeFigureOut">
              <a:rPr lang="en-IN" smtClean="0"/>
              <a:t>03-05-2022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5E6557-86EE-43B1-80DC-ABC9110B3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A24D2-B9F9-4A08-9899-AA652B6AF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463F-7466-4999-AB94-F393484307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572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164AF-C698-46C5-8CCF-768EC4C10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EB1A30-FA93-4EBC-AF51-CEA64116A7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2624E7-8FB3-4C2A-BF95-C27F70382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6BB6-D120-47BC-A4D9-531A341505FC}" type="datetimeFigureOut">
              <a:rPr lang="en-IN" smtClean="0"/>
              <a:t>03-05-2022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30619-000A-4EE8-B130-86E5849D9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0B494-54B5-4476-9CB7-1A8707DCA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463F-7466-4999-AB94-F393484307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601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8A21DC-EE2B-4E9C-B8D3-319C69389F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C08E55-9F60-4752-90BD-0C16B29F82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AA3187-FA35-488F-87D9-239DE07C3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6BB6-D120-47BC-A4D9-531A341505FC}" type="datetimeFigureOut">
              <a:rPr lang="en-IN" smtClean="0"/>
              <a:t>03-05-2022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EB707-C58A-4E3C-8CA2-518F840A0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AA334-6527-4CEB-9140-D3824F38B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463F-7466-4999-AB94-F393484307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1057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308ED-7E74-4D29-A1A1-86F05B13D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74D41-289A-477B-BBB7-E9F29F31F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C237C-47A1-487F-8924-97658A6E4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6BB6-D120-47BC-A4D9-531A341505FC}" type="datetimeFigureOut">
              <a:rPr lang="en-IN" smtClean="0"/>
              <a:t>03-05-2022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AF76B-D491-4FF0-BEDA-E12F0EBE5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4BC8EC-6874-4D49-A946-A8164D31C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463F-7466-4999-AB94-F393484307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2615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ED1E5-76F9-4846-8DB2-D34B2AF18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4A61A2-CEBE-4513-A948-4DFF28579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07589-2D2C-4D6C-8D85-5277C0DBC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6BB6-D120-47BC-A4D9-531A341505FC}" type="datetimeFigureOut">
              <a:rPr lang="en-IN" smtClean="0"/>
              <a:t>03-05-2022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4F3D7-B571-4A4D-9931-08B59EBC9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CFF7A-1492-47B9-BC10-B234D7274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463F-7466-4999-AB94-F393484307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4539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BFBEB-1CFE-463D-8277-C55DE76EB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DE247-0DDA-46BE-9E14-82F64FCD03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A5E8D8-1208-4ABA-82C7-60FA011CA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4D05DE-A603-4524-863E-A7A847448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6BB6-D120-47BC-A4D9-531A341505FC}" type="datetimeFigureOut">
              <a:rPr lang="en-IN" smtClean="0"/>
              <a:t>03-05-2022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4D628-0E7E-4734-AD5C-2AA90F31E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B7EA70-219F-49F2-A90B-5384EFA94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463F-7466-4999-AB94-F393484307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849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AEDEA-A8C9-4ED2-A85B-9B74AC272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9879F-43C7-490E-88D5-FB8DF1AD5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104D4E-FEBF-4725-9391-F6BBBF44D1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0495AF-C331-41A9-870A-A9B123A108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D7B09F-797C-4453-AC4D-EEF7FCE58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E18BFE-DA63-4F56-A384-7FBC721B3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6BB6-D120-47BC-A4D9-531A341505FC}" type="datetimeFigureOut">
              <a:rPr lang="en-IN" smtClean="0"/>
              <a:t>03-05-2022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445F2E-2023-4AD0-AEEE-36E288927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E45236-6A8E-4198-B333-939BCD3A0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463F-7466-4999-AB94-F393484307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0036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0B412-99D5-40F3-9BB4-CB5B57027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00A568-9F33-4333-8DBF-70DB264A5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6BB6-D120-47BC-A4D9-531A341505FC}" type="datetimeFigureOut">
              <a:rPr lang="en-IN" smtClean="0"/>
              <a:t>03-05-2022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F0FE50-EBFE-4383-BFA8-0851C16F6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0A00D3-1D12-474C-9C9B-7EAFCBD36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463F-7466-4999-AB94-F393484307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1525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B9B9D2-598D-4B78-B516-C0EED1C22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6BB6-D120-47BC-A4D9-531A341505FC}" type="datetimeFigureOut">
              <a:rPr lang="en-IN" smtClean="0"/>
              <a:t>03-05-2022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A63D88-1ED5-48C4-9367-EF53D33F9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FEBE4B-2312-4607-93F9-D9F5267CF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463F-7466-4999-AB94-F393484307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6114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9B5F7-7264-4D76-94FF-ADF6BED52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E8DFF-672E-4167-A7B7-56DB7DA25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54A777-DF5E-4790-9ECD-D2066AB11D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21AB7E-D882-41D4-BFB9-1FF0A802D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6BB6-D120-47BC-A4D9-531A341505FC}" type="datetimeFigureOut">
              <a:rPr lang="en-IN" smtClean="0"/>
              <a:t>03-05-2022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8FDB9A-0BB2-4238-8E06-C1D18F250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845C41-A884-48B2-ADBF-53138FFD1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463F-7466-4999-AB94-F393484307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713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0FF6F-E559-4C38-A960-CD1C23AEC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B9CCFE-BBB0-4306-BBE2-7FE4236E31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DB3D9E-EFD2-4692-9436-61FF899FFD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5F4D1-9367-4692-9707-07A7895BC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6BB6-D120-47BC-A4D9-531A341505FC}" type="datetimeFigureOut">
              <a:rPr lang="en-IN" smtClean="0"/>
              <a:t>03-05-2022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BE966B-46AF-4818-BF73-B1ED53698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F73B11-3DF0-45AB-B98E-37926981D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463F-7466-4999-AB94-F393484307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8859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C72766-D1A7-44B7-9CFB-E89712E02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5EA5EA-3F15-42D4-AD5E-58AB1BC51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3BD00-64B3-4893-B67A-821207C112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16BB6-D120-47BC-A4D9-531A341505FC}" type="datetimeFigureOut">
              <a:rPr lang="en-IN" smtClean="0"/>
              <a:t>03-05-2022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8CC95-CF4D-4220-9498-363F9B804A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43528-79FC-4C80-BB4E-4F0B828D09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A463F-7466-4999-AB94-F393484307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1512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000000-0008-0000-0000-00000E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209" y="796414"/>
            <a:ext cx="8582815" cy="5943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F6CFD83-8C2C-40EB-8876-038D8F491C66}"/>
              </a:ext>
            </a:extLst>
          </p:cNvPr>
          <p:cNvSpPr txBox="1"/>
          <p:nvPr/>
        </p:nvSpPr>
        <p:spPr>
          <a:xfrm>
            <a:off x="2168013" y="265471"/>
            <a:ext cx="3539613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chemeClr val="bg1"/>
                </a:solidFill>
              </a:rPr>
              <a:t>Before-Defective Air Gauge Unit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818E77E-7645-4602-937E-9D8A142D486E}"/>
              </a:ext>
            </a:extLst>
          </p:cNvPr>
          <p:cNvSpPr txBox="1"/>
          <p:nvPr/>
        </p:nvSpPr>
        <p:spPr>
          <a:xfrm>
            <a:off x="6484374" y="246262"/>
            <a:ext cx="3539613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chemeClr val="bg1"/>
                </a:solidFill>
              </a:rPr>
              <a:t>After- OK Air Gauge Unit</a:t>
            </a:r>
          </a:p>
        </p:txBody>
      </p:sp>
    </p:spTree>
    <p:extLst>
      <p:ext uri="{BB962C8B-B14F-4D97-AF65-F5344CB8AC3E}">
        <p14:creationId xmlns:p14="http://schemas.microsoft.com/office/powerpoint/2010/main" val="3242195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Dhananjay Nilangekar</dc:creator>
  <cp:lastModifiedBy>Dhananjay Nilangekar</cp:lastModifiedBy>
  <cp:revision>1</cp:revision>
  <dcterms:created xsi:type="dcterms:W3CDTF">2022-05-03T11:45:41Z</dcterms:created>
  <dcterms:modified xsi:type="dcterms:W3CDTF">2022-05-03T11:48:02Z</dcterms:modified>
</cp:coreProperties>
</file>