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A9758-2328-4744-84EA-594FBEC18BD4}" type="datetimeFigureOut">
              <a:rPr lang="en-US" smtClean="0"/>
              <a:pPr/>
              <a:t>13/06/2022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87760-6611-4DF0-B319-93A7B620B1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9E8EF9-E98B-4087-B42E-1E2BCA5E7046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963640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13/06/2022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7" name="Group 3"/>
          <p:cNvGraphicFramePr>
            <a:graphicFrameLocks noGrp="1"/>
          </p:cNvGraphicFramePr>
          <p:nvPr/>
        </p:nvGraphicFramePr>
        <p:xfrm>
          <a:off x="1143000" y="685800"/>
          <a:ext cx="6743701" cy="5130330"/>
        </p:xfrm>
        <a:graphic>
          <a:graphicData uri="http://schemas.openxmlformats.org/drawingml/2006/table">
            <a:tbl>
              <a:tblPr/>
              <a:tblGrid>
                <a:gridCol w="1294210"/>
                <a:gridCol w="947738"/>
                <a:gridCol w="1126331"/>
                <a:gridCol w="1008459"/>
                <a:gridCol w="1369219"/>
                <a:gridCol w="997744"/>
              </a:tblGrid>
              <a:tr h="6279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Shop:-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Final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Shop</a:t>
                      </a:r>
                    </a:p>
                  </a:txBody>
                  <a:tcPr marL="68580" marR="68580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Machine:- Fork Bolt K-86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48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Class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Lesson no</a:t>
                      </a:r>
                    </a:p>
                  </a:txBody>
                  <a:tcPr marL="68580" marR="6858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10</a:t>
                      </a:r>
                    </a:p>
                  </a:txBody>
                  <a:tcPr marL="68580" marR="6858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Date of preparation</a:t>
                      </a:r>
                    </a:p>
                  </a:txBody>
                  <a:tcPr marL="68580" marR="6858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10.06.2022</a:t>
                      </a:r>
                    </a:p>
                  </a:txBody>
                  <a:tcPr marL="68580" marR="6858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Basic knowledge</a:t>
                      </a:r>
                    </a:p>
                  </a:txBody>
                  <a:tcPr marL="68580" marR="6858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Improvement class</a:t>
                      </a:r>
                    </a:p>
                  </a:txBody>
                  <a:tcPr marL="68580" marR="6858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Trouble shooting class</a:t>
                      </a:r>
                    </a:p>
                  </a:txBody>
                  <a:tcPr marL="68580" marR="6858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TPM leader</a:t>
                      </a:r>
                    </a:p>
                  </a:txBody>
                  <a:tcPr marL="68580" marR="6858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Shende</a:t>
                      </a:r>
                    </a:p>
                  </a:txBody>
                  <a:tcPr marL="68580" marR="6858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7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Section leader</a:t>
                      </a:r>
                    </a:p>
                  </a:txBody>
                  <a:tcPr marL="68580" marR="6858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Mukta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31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Topic:-Through hole in Fork Bolt K-8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991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31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Key Points:- No through hole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31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Know Why:- Prevent Customer Complaint.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428" name="Group 44"/>
          <p:cNvGraphicFramePr>
            <a:graphicFrameLocks noGrp="1"/>
          </p:cNvGraphicFramePr>
          <p:nvPr/>
        </p:nvGraphicFramePr>
        <p:xfrm>
          <a:off x="1114170" y="5775962"/>
          <a:ext cx="6743701" cy="833439"/>
        </p:xfrm>
        <a:graphic>
          <a:graphicData uri="http://schemas.openxmlformats.org/drawingml/2006/table">
            <a:tbl>
              <a:tblPr/>
              <a:tblGrid>
                <a:gridCol w="735806"/>
                <a:gridCol w="798910"/>
                <a:gridCol w="856314"/>
                <a:gridCol w="990600"/>
                <a:gridCol w="436706"/>
                <a:gridCol w="794147"/>
                <a:gridCol w="659606"/>
                <a:gridCol w="659606"/>
                <a:gridCol w="812006"/>
              </a:tblGrid>
              <a:tr h="2795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Date</a:t>
                      </a:r>
                    </a:p>
                  </a:txBody>
                  <a:tcPr marL="68580" marR="68580"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10.06.2022</a:t>
                      </a: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5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Teacher</a:t>
                      </a:r>
                    </a:p>
                  </a:txBody>
                  <a:tcPr marL="68580" marR="68580"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 Shende</a:t>
                      </a: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Learner</a:t>
                      </a:r>
                    </a:p>
                  </a:txBody>
                  <a:tcPr marL="68580" marR="68580"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Mrs.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Mukta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Mrs.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Sheeta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Mrs.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Zumbad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34" name="Rectangle 86"/>
          <p:cNvSpPr>
            <a:spLocks noGrp="1" noChangeArrowheads="1"/>
          </p:cNvSpPr>
          <p:nvPr>
            <p:ph type="ctrTitle"/>
          </p:nvPr>
        </p:nvSpPr>
        <p:spPr>
          <a:xfrm>
            <a:off x="2667000" y="97810"/>
            <a:ext cx="3733800" cy="525401"/>
          </a:xfrm>
          <a:solidFill>
            <a:srgbClr val="6666FF"/>
          </a:solidFill>
        </p:spPr>
        <p:txBody>
          <a:bodyPr vert="horz" wrap="square" lIns="90000" tIns="46800" rIns="90000" bIns="46800" rtlCol="0" anchor="t">
            <a:spAutoFit/>
          </a:bodyPr>
          <a:lstStyle/>
          <a:p>
            <a:pPr defTabSz="457200">
              <a:spcBef>
                <a:spcPts val="1500"/>
              </a:spcBef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b="1" dirty="0">
                <a:solidFill>
                  <a:srgbClr val="FFFFFF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ONE POINT LESSON</a:t>
            </a:r>
          </a:p>
        </p:txBody>
      </p:sp>
      <p:sp>
        <p:nvSpPr>
          <p:cNvPr id="2135" name="Rectangle 87"/>
          <p:cNvSpPr>
            <a:spLocks noChangeArrowheads="1"/>
          </p:cNvSpPr>
          <p:nvPr/>
        </p:nvSpPr>
        <p:spPr bwMode="auto">
          <a:xfrm>
            <a:off x="2671550" y="1447800"/>
            <a:ext cx="331470" cy="271818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36" name="Rectangle 88"/>
          <p:cNvSpPr>
            <a:spLocks noChangeArrowheads="1"/>
          </p:cNvSpPr>
          <p:nvPr/>
        </p:nvSpPr>
        <p:spPr bwMode="auto">
          <a:xfrm>
            <a:off x="3766185" y="1447800"/>
            <a:ext cx="3429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137" name="Rectangle 89"/>
          <p:cNvSpPr>
            <a:spLocks noChangeArrowheads="1"/>
          </p:cNvSpPr>
          <p:nvPr/>
        </p:nvSpPr>
        <p:spPr bwMode="auto">
          <a:xfrm>
            <a:off x="2663190" y="1432560"/>
            <a:ext cx="3429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3480179" y="3234521"/>
            <a:ext cx="11873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FF0000"/>
                </a:solidFill>
                <a:latin typeface="Calibri"/>
              </a:rPr>
              <a:t>×</a:t>
            </a:r>
            <a:endParaRPr lang="en-US" sz="8000" dirty="0">
              <a:solidFill>
                <a:srgbClr val="FF0000"/>
              </a:solidFill>
            </a:endParaRPr>
          </a:p>
        </p:txBody>
      </p:sp>
      <p:grpSp>
        <p:nvGrpSpPr>
          <p:cNvPr id="2" name="Group 41"/>
          <p:cNvGrpSpPr/>
          <p:nvPr/>
        </p:nvGrpSpPr>
        <p:grpSpPr>
          <a:xfrm>
            <a:off x="7277669" y="3739487"/>
            <a:ext cx="399197" cy="327548"/>
            <a:chOff x="9703558" y="3739487"/>
            <a:chExt cx="532263" cy="327548"/>
          </a:xfrm>
        </p:grpSpPr>
        <p:cxnSp>
          <p:nvCxnSpPr>
            <p:cNvPr id="31" name="Straight Connector 30"/>
            <p:cNvCxnSpPr/>
            <p:nvPr/>
          </p:nvCxnSpPr>
          <p:spPr>
            <a:xfrm rot="16200000" flipH="1">
              <a:off x="9642143" y="3869140"/>
              <a:ext cx="259308" cy="136478"/>
            </a:xfrm>
            <a:prstGeom prst="line">
              <a:avLst/>
            </a:prstGeom>
            <a:ln w="508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9840035" y="3739487"/>
              <a:ext cx="395786" cy="327548"/>
            </a:xfrm>
            <a:prstGeom prst="line">
              <a:avLst/>
            </a:prstGeom>
            <a:ln w="508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121" y="3130102"/>
            <a:ext cx="935831" cy="1365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0401" y="3122494"/>
            <a:ext cx="1085850" cy="1381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10200" y="3124200"/>
            <a:ext cx="131445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Oval 20"/>
          <p:cNvSpPr/>
          <p:nvPr/>
        </p:nvSpPr>
        <p:spPr>
          <a:xfrm>
            <a:off x="5745708" y="3248168"/>
            <a:ext cx="655092" cy="777922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262358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63" y="1295401"/>
          <a:ext cx="9050337" cy="4982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4798"/>
                <a:gridCol w="4635539"/>
              </a:tblGrid>
              <a:tr h="583679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BEFORE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50" marB="457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AFTER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50" marB="457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21622">
                <a:tc>
                  <a:txBody>
                    <a:bodyPr/>
                    <a:lstStyle/>
                    <a:p>
                      <a:endParaRPr lang="en-IN" sz="9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750" marB="457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L="91439" marR="91439" marT="45750" marB="457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77278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Tx/>
                        <a:buNone/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Adjustment nut worn out.</a:t>
                      </a:r>
                      <a:endParaRPr lang="en-US" sz="16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Adjustment nut replaced with new one.</a:t>
                      </a:r>
                      <a:endParaRPr lang="en-US" sz="1400" b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160" name="Text Box 13"/>
          <p:cNvSpPr txBox="1">
            <a:spLocks noChangeArrowheads="1"/>
          </p:cNvSpPr>
          <p:nvPr/>
        </p:nvSpPr>
        <p:spPr bwMode="auto">
          <a:xfrm>
            <a:off x="0" y="838200"/>
            <a:ext cx="38274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Shop: </a:t>
            </a:r>
            <a:r>
              <a:rPr lang="en-US" altLang="en-US" sz="1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SANGKAJ </a:t>
            </a:r>
            <a:r>
              <a:rPr lang="en-US" altLang="en-US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STEEL PVT LTD.</a:t>
            </a:r>
            <a:endParaRPr lang="en-US" altLang="en-US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1" name="TextBox 1"/>
          <p:cNvSpPr txBox="1">
            <a:spLocks noChangeArrowheads="1"/>
          </p:cNvSpPr>
          <p:nvPr/>
        </p:nvSpPr>
        <p:spPr bwMode="auto">
          <a:xfrm>
            <a:off x="0" y="271462"/>
            <a:ext cx="7029450" cy="3381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fontAlgn="ctr"/>
            <a:r>
              <a:rPr lang="en-US" alt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ACTION PLAN – </a:t>
            </a:r>
            <a:r>
              <a:rPr lang="en-US" alt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Through Hole In Fork Bolt – K86  </a:t>
            </a:r>
            <a:endParaRPr lang="en-US" altLang="en-US" sz="16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2" name="Text Box 15"/>
          <p:cNvSpPr txBox="1">
            <a:spLocks noChangeArrowheads="1"/>
          </p:cNvSpPr>
          <p:nvPr/>
        </p:nvSpPr>
        <p:spPr bwMode="auto">
          <a:xfrm>
            <a:off x="4648200" y="762000"/>
            <a:ext cx="3425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Implementation </a:t>
            </a:r>
            <a:r>
              <a:rPr lang="en-US" altLang="en-US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Date: </a:t>
            </a:r>
            <a:r>
              <a:rPr lang="en-US" altLang="en-US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11.06.2022 </a:t>
            </a:r>
            <a:endParaRPr lang="en-US" altLang="en-US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072066" y="3000372"/>
            <a:ext cx="500066" cy="50006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20170822_17404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9200" y="2362200"/>
            <a:ext cx="3668839" cy="2395278"/>
          </a:xfrm>
          <a:prstGeom prst="rect">
            <a:avLst/>
          </a:prstGeom>
        </p:spPr>
      </p:pic>
      <p:sp>
        <p:nvSpPr>
          <p:cNvPr id="12" name="Rounded Rectangular Callout 11"/>
          <p:cNvSpPr/>
          <p:nvPr/>
        </p:nvSpPr>
        <p:spPr>
          <a:xfrm>
            <a:off x="6248400" y="4724400"/>
            <a:ext cx="642942" cy="500066"/>
          </a:xfrm>
          <a:prstGeom prst="wedgeRoundRectCallout">
            <a:avLst>
              <a:gd name="adj1" fmla="val -9069"/>
              <a:gd name="adj2" fmla="val -205944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400800" y="3733800"/>
            <a:ext cx="361952" cy="35242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362200"/>
            <a:ext cx="3657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Oval 17"/>
          <p:cNvSpPr/>
          <p:nvPr/>
        </p:nvSpPr>
        <p:spPr>
          <a:xfrm>
            <a:off x="2895599" y="3569701"/>
            <a:ext cx="685801" cy="7736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/>
          </a:p>
        </p:txBody>
      </p:sp>
      <p:sp>
        <p:nvSpPr>
          <p:cNvPr id="13" name="Rounded Rectangular Callout 12"/>
          <p:cNvSpPr/>
          <p:nvPr/>
        </p:nvSpPr>
        <p:spPr>
          <a:xfrm>
            <a:off x="2438400" y="4648200"/>
            <a:ext cx="857256" cy="571504"/>
          </a:xfrm>
          <a:prstGeom prst="wedgeRoundRectCallout">
            <a:avLst>
              <a:gd name="adj1" fmla="val 53954"/>
              <a:gd name="adj2" fmla="val -189918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Not OK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112</Words>
  <Application>Microsoft Office PowerPoint</Application>
  <PresentationFormat>On-screen Show (4:3)</PresentationFormat>
  <Paragraphs>40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ONE POINT LESSON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POINT LESSON</dc:title>
  <dc:creator>Quality</dc:creator>
  <cp:lastModifiedBy>Quality</cp:lastModifiedBy>
  <cp:revision>4</cp:revision>
  <dcterms:created xsi:type="dcterms:W3CDTF">2006-08-16T00:00:00Z</dcterms:created>
  <dcterms:modified xsi:type="dcterms:W3CDTF">2022-06-13T09:54:41Z</dcterms:modified>
</cp:coreProperties>
</file>