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A9758-2328-4744-84EA-594FBEC18BD4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87760-6611-4DF0-B319-93A7B620B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63" y="1295401"/>
          <a:ext cx="9050337" cy="4982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798"/>
                <a:gridCol w="4635539"/>
              </a:tblGrid>
              <a:tr h="583679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BEFORE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50" marB="45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AFTER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50" marB="457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21622">
                <a:tc>
                  <a:txBody>
                    <a:bodyPr/>
                    <a:lstStyle/>
                    <a:p>
                      <a:endParaRPr lang="en-IN" sz="9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750" marB="457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L="91439" marR="91439" marT="45750" marB="457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7278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Tx/>
                        <a:buNone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Adjustment nut worn out.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60" name="Text Box 13"/>
          <p:cNvSpPr txBox="1">
            <a:spLocks noChangeArrowheads="1"/>
          </p:cNvSpPr>
          <p:nvPr/>
        </p:nvSpPr>
        <p:spPr bwMode="auto">
          <a:xfrm>
            <a:off x="0" y="838200"/>
            <a:ext cx="3827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Shop: </a:t>
            </a:r>
            <a:r>
              <a:rPr lang="en-US" altLang="en-US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SANGKAJ </a:t>
            </a:r>
            <a:r>
              <a:rPr lang="en-US" alt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STEEL PVT LTD.</a:t>
            </a:r>
            <a:endParaRPr lang="en-US" alt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1" name="TextBox 1"/>
          <p:cNvSpPr txBox="1">
            <a:spLocks noChangeArrowheads="1"/>
          </p:cNvSpPr>
          <p:nvPr/>
        </p:nvSpPr>
        <p:spPr bwMode="auto">
          <a:xfrm>
            <a:off x="0" y="271462"/>
            <a:ext cx="7029450" cy="3381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fontAlgn="ctr"/>
            <a:r>
              <a:rPr lang="en-US" alt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ACTION PLAN – Through Hole In Fork Bolt – K86  </a:t>
            </a:r>
            <a:endParaRPr lang="en-US" altLang="en-US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2" name="Text Box 15"/>
          <p:cNvSpPr txBox="1">
            <a:spLocks noChangeArrowheads="1"/>
          </p:cNvSpPr>
          <p:nvPr/>
        </p:nvSpPr>
        <p:spPr bwMode="auto">
          <a:xfrm>
            <a:off x="4648200" y="762000"/>
            <a:ext cx="3425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Implementation </a:t>
            </a:r>
            <a:r>
              <a:rPr lang="en-US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Date: 11.06.2022 </a:t>
            </a:r>
            <a:endParaRPr lang="en-US" alt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622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Oval 17"/>
          <p:cNvSpPr/>
          <p:nvPr/>
        </p:nvSpPr>
        <p:spPr>
          <a:xfrm>
            <a:off x="2895599" y="3569701"/>
            <a:ext cx="685801" cy="7736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13" name="Rounded Rectangular Callout 12"/>
          <p:cNvSpPr/>
          <p:nvPr/>
        </p:nvSpPr>
        <p:spPr>
          <a:xfrm>
            <a:off x="2438400" y="4648200"/>
            <a:ext cx="857256" cy="571504"/>
          </a:xfrm>
          <a:prstGeom prst="wedgeRoundRectCallout">
            <a:avLst>
              <a:gd name="adj1" fmla="val 53954"/>
              <a:gd name="adj2" fmla="val -18991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 OK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POINT LESSON</dc:title>
  <dc:creator>Quality</dc:creator>
  <cp:lastModifiedBy>om3</cp:lastModifiedBy>
  <cp:revision>6</cp:revision>
  <dcterms:created xsi:type="dcterms:W3CDTF">2006-08-16T00:00:00Z</dcterms:created>
  <dcterms:modified xsi:type="dcterms:W3CDTF">2022-06-14T06:01:39Z</dcterms:modified>
</cp:coreProperties>
</file>