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6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4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3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9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5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1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9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8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73B2-2113-405B-8C12-7CF414D2859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9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iano Logo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0"/>
            <a:ext cx="2095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48130" y="533400"/>
            <a:ext cx="4265364" cy="92332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32" tIns="45716" rIns="91432" bIns="45716">
            <a:spAutoFit/>
          </a:bodyPr>
          <a:lstStyle/>
          <a:p>
            <a:pPr algn="ctr" defTabSz="522419">
              <a:defRPr/>
            </a:pPr>
            <a:r>
              <a:rPr lang="en-US" sz="5400" b="1" dirty="0">
                <a:latin typeface="Footlight MT Light" pitchFamily="18" charset="0"/>
              </a:rPr>
              <a:t>Welcome</a:t>
            </a:r>
            <a:r>
              <a:rPr lang="en-US" sz="5400" dirty="0">
                <a:latin typeface="Georgia" pitchFamily="18" charset="0"/>
              </a:rPr>
              <a:t> </a:t>
            </a:r>
          </a:p>
        </p:txBody>
      </p:sp>
      <p:pic>
        <p:nvPicPr>
          <p:cNvPr id="6" name="Picture 14" descr="D:\Users\User\Desktop\Presenation Images\company-profile_07.jpg"/>
          <p:cNvPicPr>
            <a:picLocks noChangeAspect="1" noChangeArrowheads="1"/>
          </p:cNvPicPr>
          <p:nvPr/>
        </p:nvPicPr>
        <p:blipFill>
          <a:blip r:embed="rId3">
            <a:lum bright="5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0"/>
            <a:ext cx="8763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4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98512" y="159611"/>
            <a:ext cx="3259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Height Checking on Digital gauge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342316" y="3614951"/>
            <a:ext cx="3007057" cy="225529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934" y="878667"/>
            <a:ext cx="2950191" cy="221264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72" y="815546"/>
            <a:ext cx="3034352" cy="22757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688608" y="3241763"/>
            <a:ext cx="814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</a:rPr>
              <a:t>OK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2242" y="3241763"/>
            <a:ext cx="161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OVERSIZE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62135" y="5915336"/>
            <a:ext cx="161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UNDERSIZE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1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98512" y="159611"/>
            <a:ext cx="3023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Height Checking on Dial gauge</a:t>
            </a:r>
            <a:endParaRPr lang="en-US" u="sng" dirty="0"/>
          </a:p>
        </p:txBody>
      </p:sp>
      <p:sp>
        <p:nvSpPr>
          <p:cNvPr id="2" name="AutoShape 2" descr="blob:https://web.whatsapp.com/2a133d82-ee32-4059-a797-7b83f47637e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489" y="1023583"/>
            <a:ext cx="2908660" cy="218149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15" y="942963"/>
            <a:ext cx="3016156" cy="226211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386" y="3619099"/>
            <a:ext cx="3061649" cy="22962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TextBox 19"/>
          <p:cNvSpPr txBox="1"/>
          <p:nvPr/>
        </p:nvSpPr>
        <p:spPr>
          <a:xfrm>
            <a:off x="2688608" y="3241763"/>
            <a:ext cx="814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</a:rPr>
              <a:t>OK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12242" y="3241763"/>
            <a:ext cx="161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OVERSIZE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62135" y="5915336"/>
            <a:ext cx="161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UNDERSIZE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7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762000"/>
            <a:ext cx="9144000" cy="548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r>
              <a:rPr lang="en-US" altLang="en-US" sz="3600" b="1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231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Footlight MT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piano</dc:creator>
  <cp:lastModifiedBy>piano</cp:lastModifiedBy>
  <cp:revision>20</cp:revision>
  <dcterms:created xsi:type="dcterms:W3CDTF">2022-05-09T10:30:32Z</dcterms:created>
  <dcterms:modified xsi:type="dcterms:W3CDTF">2023-02-28T14:21:03Z</dcterms:modified>
</cp:coreProperties>
</file>