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56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65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40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3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9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5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17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7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2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90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73B2-2113-405B-8C12-7CF414D2859D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8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573B2-2113-405B-8C12-7CF414D2859D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9592A-9AD1-4B19-8DE4-683D28E2C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9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Piano Logo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85800"/>
            <a:ext cx="2095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48130" y="533400"/>
            <a:ext cx="4265364" cy="92332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32" tIns="45716" rIns="91432" bIns="45716">
            <a:spAutoFit/>
          </a:bodyPr>
          <a:lstStyle/>
          <a:p>
            <a:pPr algn="ctr" defTabSz="522419">
              <a:defRPr/>
            </a:pPr>
            <a:r>
              <a:rPr lang="en-US" sz="5400" b="1" dirty="0">
                <a:latin typeface="Footlight MT Light" pitchFamily="18" charset="0"/>
              </a:rPr>
              <a:t>Welcome</a:t>
            </a:r>
            <a:r>
              <a:rPr lang="en-US" sz="5400" dirty="0">
                <a:latin typeface="Georgia" pitchFamily="18" charset="0"/>
              </a:rPr>
              <a:t> </a:t>
            </a:r>
          </a:p>
        </p:txBody>
      </p:sp>
      <p:pic>
        <p:nvPicPr>
          <p:cNvPr id="6" name="Picture 14" descr="D:\Users\User\Desktop\Presenation Images\company-profile_07.jpg"/>
          <p:cNvPicPr>
            <a:picLocks noChangeAspect="1" noChangeArrowheads="1"/>
          </p:cNvPicPr>
          <p:nvPr/>
        </p:nvPicPr>
        <p:blipFill>
          <a:blip r:embed="rId3">
            <a:lum bright="5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286000"/>
            <a:ext cx="8763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44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8"/>
          <p:cNvSpPr>
            <a:spLocks noChangeArrowheads="1"/>
          </p:cNvSpPr>
          <p:nvPr/>
        </p:nvSpPr>
        <p:spPr bwMode="auto">
          <a:xfrm>
            <a:off x="10536238" y="6075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" name="TextBox 2"/>
          <p:cNvSpPr txBox="1"/>
          <p:nvPr/>
        </p:nvSpPr>
        <p:spPr>
          <a:xfrm>
            <a:off x="1299990" y="1090669"/>
            <a:ext cx="83507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Part No : C2CH00302B</a:t>
            </a:r>
          </a:p>
          <a:p>
            <a:r>
              <a:rPr lang="en-US" sz="2800" dirty="0" smtClean="0"/>
              <a:t>Part Name : JUDDER SPRING </a:t>
            </a:r>
          </a:p>
          <a:p>
            <a:r>
              <a:rPr lang="en-US" sz="2800" dirty="0" smtClean="0"/>
              <a:t>Quality Issue : Bend Piece observed At Customer End.</a:t>
            </a:r>
            <a:endParaRPr lang="en-US" sz="2800" dirty="0"/>
          </a:p>
        </p:txBody>
      </p:sp>
      <p:pic>
        <p:nvPicPr>
          <p:cNvPr id="4" name="Picture 3" descr="image006"/>
          <p:cNvPicPr>
            <a:picLocks noChangeAspect="1"/>
          </p:cNvPicPr>
          <p:nvPr/>
        </p:nvPicPr>
        <p:blipFill>
          <a:blip r:embed="rId2"/>
          <a:srcRect t="19297" b="17819"/>
          <a:stretch>
            <a:fillRect/>
          </a:stretch>
        </p:blipFill>
        <p:spPr>
          <a:xfrm>
            <a:off x="2603450" y="2878290"/>
            <a:ext cx="5261469" cy="215641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8814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atsApp Image 2022-02-01 at 3.06.28 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1" t="9230" r="22736" b="50385"/>
          <a:stretch>
            <a:fillRect/>
          </a:stretch>
        </p:blipFill>
        <p:spPr bwMode="auto">
          <a:xfrm>
            <a:off x="1773716" y="961379"/>
            <a:ext cx="2428817" cy="2538954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armanent setting mod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830" y="932877"/>
            <a:ext cx="2337418" cy="254042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WhatsApp Image 2022-02-01 at 6.24.56 A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009" y="3589470"/>
            <a:ext cx="2454524" cy="2308073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parmanent setting model_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356" y="3582355"/>
            <a:ext cx="2353229" cy="229526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298512" y="159611"/>
            <a:ext cx="4559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ACTION TO BE TAKEN FOR OCCURRENCE LEVEL</a:t>
            </a:r>
            <a:endParaRPr lang="en-US" u="sng" dirty="0"/>
          </a:p>
        </p:txBody>
      </p:sp>
      <p:sp>
        <p:nvSpPr>
          <p:cNvPr id="10" name="Rectangle 9"/>
          <p:cNvSpPr/>
          <p:nvPr/>
        </p:nvSpPr>
        <p:spPr>
          <a:xfrm>
            <a:off x="359884" y="598668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1) There was no provision  of Height &amp; Flatness detection in existing </a:t>
            </a:r>
            <a:r>
              <a:rPr lang="en-US" sz="1200" dirty="0" err="1" smtClean="0"/>
              <a:t>Scragging</a:t>
            </a:r>
            <a:r>
              <a:rPr lang="en-US" sz="1200" dirty="0" smtClean="0"/>
              <a:t> operation on </a:t>
            </a:r>
            <a:r>
              <a:rPr lang="en-US" sz="1200" dirty="0" err="1" smtClean="0"/>
              <a:t>Scragging</a:t>
            </a:r>
            <a:r>
              <a:rPr lang="en-US" sz="1200" dirty="0" smtClean="0"/>
              <a:t> Tool.</a:t>
            </a:r>
          </a:p>
          <a:p>
            <a:r>
              <a:rPr lang="en-US" sz="1200" dirty="0" smtClean="0"/>
              <a:t>2) Possibility of Excess Flatness &amp; height be passed for further operation.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6096000" y="5986681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/>
              <a:t>1) Provided  provision of Height &amp; Flatness detection in proposed </a:t>
            </a:r>
            <a:r>
              <a:rPr lang="en-US" sz="1400" dirty="0" err="1" smtClean="0"/>
              <a:t>Scragging</a:t>
            </a:r>
            <a:r>
              <a:rPr lang="en-US" sz="1400" dirty="0" smtClean="0"/>
              <a:t> operation on </a:t>
            </a:r>
            <a:r>
              <a:rPr lang="en-US" sz="1400" dirty="0" err="1" smtClean="0"/>
              <a:t>Scragging</a:t>
            </a:r>
            <a:r>
              <a:rPr lang="en-US" sz="1400" dirty="0" smtClean="0"/>
              <a:t> Tool.</a:t>
            </a:r>
          </a:p>
          <a:p>
            <a:r>
              <a:rPr lang="en-US" sz="1400" dirty="0" smtClean="0"/>
              <a:t>2) There is no possibility of passing of excess Flatness &amp; height for further operation.</a:t>
            </a:r>
            <a:endParaRPr lang="en-US" sz="1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779821" y="961379"/>
            <a:ext cx="2357607" cy="314347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397388" y="4213913"/>
            <a:ext cx="2192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Tool Made for other Model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484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98512" y="159611"/>
            <a:ext cx="4841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ACTION TO BE TAKEN FOR NON DETECTION LEVEL</a:t>
            </a:r>
            <a:endParaRPr lang="en-US" u="sng" dirty="0"/>
          </a:p>
        </p:txBody>
      </p:sp>
      <p:pic>
        <p:nvPicPr>
          <p:cNvPr id="9" name="Picture 8" descr="WhatsApp Image 2022-01-30 at 3.01.05 PM (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552"/>
          <a:stretch>
            <a:fillRect/>
          </a:stretch>
        </p:blipFill>
        <p:spPr bwMode="auto">
          <a:xfrm>
            <a:off x="1860237" y="1166812"/>
            <a:ext cx="2876550" cy="2343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618"/>
          <a:stretch>
            <a:fillRect/>
          </a:stretch>
        </p:blipFill>
        <p:spPr bwMode="auto">
          <a:xfrm>
            <a:off x="5259557" y="1166812"/>
            <a:ext cx="1588917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92" b="38371"/>
          <a:stretch>
            <a:fillRect/>
          </a:stretch>
        </p:blipFill>
        <p:spPr bwMode="auto">
          <a:xfrm>
            <a:off x="6980264" y="1166581"/>
            <a:ext cx="1657763" cy="2343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29" t="15691" r="44431" b="39407"/>
          <a:stretch>
            <a:fillRect/>
          </a:stretch>
        </p:blipFill>
        <p:spPr bwMode="auto">
          <a:xfrm>
            <a:off x="8769817" y="1166581"/>
            <a:ext cx="1341936" cy="2343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03099" y="3779531"/>
            <a:ext cx="27908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u="none" strike="noStrike" dirty="0" smtClean="0">
                <a:effectLst/>
                <a:latin typeface="Arial" panose="020B0604020202020204" pitchFamily="34" charset="0"/>
              </a:rPr>
              <a:t>Current Gauge Checking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859162" y="3779531"/>
            <a:ext cx="3007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u="none" strike="noStrike" dirty="0" smtClean="0">
                <a:effectLst/>
                <a:latin typeface="Arial" panose="020B0604020202020204" pitchFamily="34" charset="0"/>
              </a:rPr>
              <a:t>Proposal Checking method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19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762000"/>
            <a:ext cx="9144000" cy="5486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  <p:txBody>
          <a:bodyPr/>
          <a:lstStyle/>
          <a:p>
            <a:pPr marL="457200" indent="-457200" algn="ctr">
              <a:buNone/>
            </a:pPr>
            <a:endParaRPr lang="en-US" altLang="en-US" sz="3600" b="1"/>
          </a:p>
          <a:p>
            <a:pPr marL="457200" indent="-457200" algn="ctr">
              <a:buNone/>
            </a:pPr>
            <a:endParaRPr lang="en-US" altLang="en-US" sz="3600" b="1"/>
          </a:p>
          <a:p>
            <a:pPr marL="457200" indent="-457200" algn="ctr">
              <a:buNone/>
            </a:pPr>
            <a:endParaRPr lang="en-US" altLang="en-US" sz="3600" b="1"/>
          </a:p>
          <a:p>
            <a:pPr marL="457200" indent="-457200" algn="ctr">
              <a:buNone/>
            </a:pPr>
            <a:r>
              <a:rPr lang="en-US" altLang="en-US" sz="3600" b="1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231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115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Footlight MT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piano</dc:creator>
  <cp:lastModifiedBy>piano</cp:lastModifiedBy>
  <cp:revision>10</cp:revision>
  <dcterms:created xsi:type="dcterms:W3CDTF">2022-05-09T10:30:32Z</dcterms:created>
  <dcterms:modified xsi:type="dcterms:W3CDTF">2022-05-09T10:53:25Z</dcterms:modified>
</cp:coreProperties>
</file>