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6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2C5BAF4-2C2D-40F1-867A-1A12540F7D7D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4AD73F6-3E2D-4483-9B3E-F6D2DA27019F}">
      <dgm:prSet phldrT="[Text]"/>
      <dgm:spPr/>
      <dgm:t>
        <a:bodyPr/>
        <a:lstStyle/>
        <a:p>
          <a:r>
            <a:rPr lang="en-US" dirty="0" smtClean="0"/>
            <a:t>Defect</a:t>
          </a:r>
          <a:endParaRPr lang="en-US" dirty="0"/>
        </a:p>
      </dgm:t>
    </dgm:pt>
    <dgm:pt modelId="{682DD156-8293-4AFD-B53C-BB208D6D2A8F}" type="parTrans" cxnId="{B30AC104-4AB9-4C9A-ABE7-176672301FAA}">
      <dgm:prSet/>
      <dgm:spPr/>
      <dgm:t>
        <a:bodyPr/>
        <a:lstStyle/>
        <a:p>
          <a:endParaRPr lang="en-US"/>
        </a:p>
      </dgm:t>
    </dgm:pt>
    <dgm:pt modelId="{25920F2B-BD24-4916-BEEF-DA0B260AA3CE}" type="sibTrans" cxnId="{B30AC104-4AB9-4C9A-ABE7-176672301FAA}">
      <dgm:prSet/>
      <dgm:spPr/>
      <dgm:t>
        <a:bodyPr/>
        <a:lstStyle/>
        <a:p>
          <a:endParaRPr lang="en-US"/>
        </a:p>
      </dgm:t>
    </dgm:pt>
    <dgm:pt modelId="{B4F9AA1D-8D16-4DF3-AA4A-0DAFA28B4B0D}">
      <dgm:prSet phldrT="[Text]"/>
      <dgm:spPr/>
      <dgm:t>
        <a:bodyPr/>
        <a:lstStyle/>
        <a:p>
          <a:r>
            <a:rPr lang="en-US" dirty="0" smtClean="0"/>
            <a:t>Low thickness observed on plated components </a:t>
          </a:r>
          <a:endParaRPr lang="en-US" dirty="0"/>
        </a:p>
      </dgm:t>
    </dgm:pt>
    <dgm:pt modelId="{7485345E-9B22-4E90-90C6-3F9EB6991CFE}" type="parTrans" cxnId="{7B4950B2-56FB-4CBE-BC99-1FB3130F501F}">
      <dgm:prSet/>
      <dgm:spPr/>
      <dgm:t>
        <a:bodyPr/>
        <a:lstStyle/>
        <a:p>
          <a:endParaRPr lang="en-US"/>
        </a:p>
      </dgm:t>
    </dgm:pt>
    <dgm:pt modelId="{FDA05B55-565F-46A8-A837-515EC9D82FD5}" type="sibTrans" cxnId="{7B4950B2-56FB-4CBE-BC99-1FB3130F501F}">
      <dgm:prSet/>
      <dgm:spPr/>
      <dgm:t>
        <a:bodyPr/>
        <a:lstStyle/>
        <a:p>
          <a:endParaRPr lang="en-US"/>
        </a:p>
      </dgm:t>
    </dgm:pt>
    <dgm:pt modelId="{0753D4B1-55EF-4F61-87F6-8060E7BA96E8}">
      <dgm:prSet phldrT="[Text]"/>
      <dgm:spPr/>
      <dgm:t>
        <a:bodyPr/>
        <a:lstStyle/>
        <a:p>
          <a:r>
            <a:rPr lang="en-US" dirty="0" smtClean="0"/>
            <a:t>Why 1</a:t>
          </a:r>
          <a:endParaRPr lang="en-US" dirty="0"/>
        </a:p>
      </dgm:t>
    </dgm:pt>
    <dgm:pt modelId="{A979209D-D608-40E9-B818-1826ED0BACC9}" type="parTrans" cxnId="{CB783C98-C8F7-4D09-87E8-DB3EB311D7FA}">
      <dgm:prSet/>
      <dgm:spPr/>
      <dgm:t>
        <a:bodyPr/>
        <a:lstStyle/>
        <a:p>
          <a:endParaRPr lang="en-US"/>
        </a:p>
      </dgm:t>
    </dgm:pt>
    <dgm:pt modelId="{F178BB83-D5C0-4FF8-8028-8CBE91A2AE28}" type="sibTrans" cxnId="{CB783C98-C8F7-4D09-87E8-DB3EB311D7FA}">
      <dgm:prSet/>
      <dgm:spPr/>
      <dgm:t>
        <a:bodyPr/>
        <a:lstStyle/>
        <a:p>
          <a:endParaRPr lang="en-US"/>
        </a:p>
      </dgm:t>
    </dgm:pt>
    <dgm:pt modelId="{0FAD2DA2-F8D7-4395-AFAC-A3406B4BCCF5}">
      <dgm:prSet phldrT="[Text]"/>
      <dgm:spPr/>
      <dgm:t>
        <a:bodyPr/>
        <a:lstStyle/>
        <a:p>
          <a:r>
            <a:rPr lang="en-IN" altLang="en-US" dirty="0" smtClean="0"/>
            <a:t>Process done on  parts as per regular lot  size </a:t>
          </a:r>
          <a:endParaRPr lang="en-US" dirty="0"/>
        </a:p>
      </dgm:t>
    </dgm:pt>
    <dgm:pt modelId="{DE63D482-BB5B-4604-9EA9-7534AFE08788}" type="parTrans" cxnId="{98951EB5-2FFB-43AC-B69F-D5C03FA9D628}">
      <dgm:prSet/>
      <dgm:spPr/>
      <dgm:t>
        <a:bodyPr/>
        <a:lstStyle/>
        <a:p>
          <a:endParaRPr lang="en-US"/>
        </a:p>
      </dgm:t>
    </dgm:pt>
    <dgm:pt modelId="{9B89DCA6-7FB8-49BB-977A-43F4300876BE}" type="sibTrans" cxnId="{98951EB5-2FFB-43AC-B69F-D5C03FA9D628}">
      <dgm:prSet/>
      <dgm:spPr/>
      <dgm:t>
        <a:bodyPr/>
        <a:lstStyle/>
        <a:p>
          <a:endParaRPr lang="en-US"/>
        </a:p>
      </dgm:t>
    </dgm:pt>
    <dgm:pt modelId="{17375910-89BF-48CD-996C-747FF0E74BB7}">
      <dgm:prSet phldrT="[Text]"/>
      <dgm:spPr/>
      <dgm:t>
        <a:bodyPr/>
        <a:lstStyle/>
        <a:p>
          <a:r>
            <a:rPr lang="en-US" dirty="0" smtClean="0"/>
            <a:t>Why 2</a:t>
          </a:r>
          <a:endParaRPr lang="en-US" dirty="0"/>
        </a:p>
      </dgm:t>
    </dgm:pt>
    <dgm:pt modelId="{9355CEE5-38E6-42B1-9E51-485572A0A95A}" type="parTrans" cxnId="{2D7432C5-330E-47AA-9FC2-9A1C0E3CDECD}">
      <dgm:prSet/>
      <dgm:spPr/>
      <dgm:t>
        <a:bodyPr/>
        <a:lstStyle/>
        <a:p>
          <a:endParaRPr lang="en-US"/>
        </a:p>
      </dgm:t>
    </dgm:pt>
    <dgm:pt modelId="{DA59940B-02D2-4BB0-B6EE-30AE02C6B8E3}" type="sibTrans" cxnId="{2D7432C5-330E-47AA-9FC2-9A1C0E3CDECD}">
      <dgm:prSet/>
      <dgm:spPr/>
      <dgm:t>
        <a:bodyPr/>
        <a:lstStyle/>
        <a:p>
          <a:endParaRPr lang="en-US"/>
        </a:p>
      </dgm:t>
    </dgm:pt>
    <dgm:pt modelId="{7A61A6CE-2EFB-433C-8039-F66B7195FB08}">
      <dgm:prSet phldrT="[Text]"/>
      <dgm:spPr/>
      <dgm:t>
        <a:bodyPr/>
        <a:lstStyle/>
        <a:p>
          <a:r>
            <a:rPr lang="en-US" dirty="0" smtClean="0"/>
            <a:t>Because of small parts its required different lot size &amp; current supply  </a:t>
          </a:r>
          <a:endParaRPr lang="en-US" dirty="0"/>
        </a:p>
      </dgm:t>
    </dgm:pt>
    <dgm:pt modelId="{9C1B1472-F740-42CC-8A2F-ECE3C88D4B9C}" type="parTrans" cxnId="{50285F82-15E1-49D1-B52A-933C9D68F9F6}">
      <dgm:prSet/>
      <dgm:spPr/>
      <dgm:t>
        <a:bodyPr/>
        <a:lstStyle/>
        <a:p>
          <a:endParaRPr lang="en-US"/>
        </a:p>
      </dgm:t>
    </dgm:pt>
    <dgm:pt modelId="{A9C5954B-9329-40DE-8CA7-13007E2E1B74}" type="sibTrans" cxnId="{50285F82-15E1-49D1-B52A-933C9D68F9F6}">
      <dgm:prSet/>
      <dgm:spPr/>
      <dgm:t>
        <a:bodyPr/>
        <a:lstStyle/>
        <a:p>
          <a:endParaRPr lang="en-US"/>
        </a:p>
      </dgm:t>
    </dgm:pt>
    <dgm:pt modelId="{B717B2EC-2BE1-4BFA-9601-F3FF479D4288}">
      <dgm:prSet/>
      <dgm:spPr/>
      <dgm:t>
        <a:bodyPr/>
        <a:lstStyle/>
        <a:p>
          <a:r>
            <a:rPr lang="en-US" dirty="0" smtClean="0"/>
            <a:t>Why 3</a:t>
          </a:r>
          <a:endParaRPr lang="en-US" dirty="0"/>
        </a:p>
      </dgm:t>
    </dgm:pt>
    <dgm:pt modelId="{12F0ADFD-B919-4FC7-A382-0E4A4CB9497C}" type="parTrans" cxnId="{13810715-828E-4BDB-B8D6-51D975EB375A}">
      <dgm:prSet/>
      <dgm:spPr/>
      <dgm:t>
        <a:bodyPr/>
        <a:lstStyle/>
        <a:p>
          <a:endParaRPr lang="en-US"/>
        </a:p>
      </dgm:t>
    </dgm:pt>
    <dgm:pt modelId="{A233DD3D-C925-4392-812A-AEA3273F2D9E}" type="sibTrans" cxnId="{13810715-828E-4BDB-B8D6-51D975EB375A}">
      <dgm:prSet/>
      <dgm:spPr/>
      <dgm:t>
        <a:bodyPr/>
        <a:lstStyle/>
        <a:p>
          <a:endParaRPr lang="en-US"/>
        </a:p>
      </dgm:t>
    </dgm:pt>
    <dgm:pt modelId="{82775995-148B-438B-82BE-AF59440871DB}">
      <dgm:prSet/>
      <dgm:spPr/>
      <dgm:t>
        <a:bodyPr/>
        <a:lstStyle/>
        <a:p>
          <a:r>
            <a:rPr lang="en-US" dirty="0" smtClean="0">
              <a:solidFill>
                <a:srgbClr val="FF0000"/>
              </a:solidFill>
            </a:rPr>
            <a:t>Not detected by regular thickness tester ( DFT) </a:t>
          </a:r>
          <a:endParaRPr lang="en-US" dirty="0"/>
        </a:p>
      </dgm:t>
    </dgm:pt>
    <dgm:pt modelId="{BAECF397-1F76-4C3B-BEC9-25AE8EE79811}" type="parTrans" cxnId="{B710CBB1-7B6F-4D5E-BC14-1C6BAD8D9956}">
      <dgm:prSet/>
      <dgm:spPr/>
      <dgm:t>
        <a:bodyPr/>
        <a:lstStyle/>
        <a:p>
          <a:endParaRPr lang="en-US"/>
        </a:p>
      </dgm:t>
    </dgm:pt>
    <dgm:pt modelId="{09977612-C0D9-4F49-B394-3092F5ABD3F5}" type="sibTrans" cxnId="{B710CBB1-7B6F-4D5E-BC14-1C6BAD8D9956}">
      <dgm:prSet/>
      <dgm:spPr/>
      <dgm:t>
        <a:bodyPr/>
        <a:lstStyle/>
        <a:p>
          <a:endParaRPr lang="en-US"/>
        </a:p>
      </dgm:t>
    </dgm:pt>
    <dgm:pt modelId="{0270E7B5-D601-40A0-9567-00F51DA7EE00}">
      <dgm:prSet/>
      <dgm:spPr/>
      <dgm:t>
        <a:bodyPr/>
        <a:lstStyle/>
        <a:p>
          <a:r>
            <a:rPr lang="en-US" dirty="0" smtClean="0"/>
            <a:t>Why 4</a:t>
          </a:r>
          <a:endParaRPr lang="en-US" dirty="0"/>
        </a:p>
      </dgm:t>
    </dgm:pt>
    <dgm:pt modelId="{D5FC9F2F-5510-46DE-9B52-F00ED514AF87}" type="parTrans" cxnId="{FED14D83-489D-4301-A173-FBE88F8A43B1}">
      <dgm:prSet/>
      <dgm:spPr/>
      <dgm:t>
        <a:bodyPr/>
        <a:lstStyle/>
        <a:p>
          <a:endParaRPr lang="en-US"/>
        </a:p>
      </dgm:t>
    </dgm:pt>
    <dgm:pt modelId="{E8F32D4F-1DFF-4836-A6C2-1E94C7F02885}" type="sibTrans" cxnId="{FED14D83-489D-4301-A173-FBE88F8A43B1}">
      <dgm:prSet/>
      <dgm:spPr/>
      <dgm:t>
        <a:bodyPr/>
        <a:lstStyle/>
        <a:p>
          <a:endParaRPr lang="en-US"/>
        </a:p>
      </dgm:t>
    </dgm:pt>
    <dgm:pt modelId="{387A8EEE-B6DE-4FBF-8C1F-B972BFC7F43D}">
      <dgm:prSet custT="1"/>
      <dgm:spPr/>
      <dgm:t>
        <a:bodyPr/>
        <a:lstStyle/>
        <a:p>
          <a:r>
            <a:rPr lang="en-US" sz="2000" b="0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800" b="0" dirty="0" smtClean="0">
              <a:latin typeface="Aparajita" pitchFamily="34" charset="0"/>
              <a:cs typeface="Aparajita" pitchFamily="34" charset="0"/>
            </a:rPr>
            <a:t>XRF thickness reading is less than regular thickness tester reading   </a:t>
          </a:r>
          <a:endParaRPr lang="en-US" sz="2000" b="0" dirty="0">
            <a:latin typeface="Aparajita" pitchFamily="34" charset="0"/>
            <a:cs typeface="Aparajita" pitchFamily="34" charset="0"/>
          </a:endParaRPr>
        </a:p>
      </dgm:t>
    </dgm:pt>
    <dgm:pt modelId="{944903A3-6499-43A3-B438-B618F59EC37E}" type="parTrans" cxnId="{A25F1361-046D-43CC-B7C7-5776D79E166D}">
      <dgm:prSet/>
      <dgm:spPr/>
      <dgm:t>
        <a:bodyPr/>
        <a:lstStyle/>
        <a:p>
          <a:endParaRPr lang="en-US"/>
        </a:p>
      </dgm:t>
    </dgm:pt>
    <dgm:pt modelId="{A8FC8CE1-36A8-4E06-986A-7FC26D908359}" type="sibTrans" cxnId="{A25F1361-046D-43CC-B7C7-5776D79E166D}">
      <dgm:prSet/>
      <dgm:spPr/>
      <dgm:t>
        <a:bodyPr/>
        <a:lstStyle/>
        <a:p>
          <a:endParaRPr lang="en-US"/>
        </a:p>
      </dgm:t>
    </dgm:pt>
    <dgm:pt modelId="{B59A755E-035E-4075-85DF-3663FEF165CD}" type="pres">
      <dgm:prSet presAssocID="{C2C5BAF4-2C2D-40F1-867A-1A12540F7D7D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B74C489-2B50-463A-B3F9-0A534D2E9359}" type="pres">
      <dgm:prSet presAssocID="{D4AD73F6-3E2D-4483-9B3E-F6D2DA27019F}" presName="composite" presStyleCnt="0"/>
      <dgm:spPr/>
    </dgm:pt>
    <dgm:pt modelId="{D83D4EFE-E80E-49F2-9443-E58F417551A8}" type="pres">
      <dgm:prSet presAssocID="{D4AD73F6-3E2D-4483-9B3E-F6D2DA27019F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2A591D-0C31-4618-B4EE-BC6AD907A227}" type="pres">
      <dgm:prSet presAssocID="{D4AD73F6-3E2D-4483-9B3E-F6D2DA27019F}" presName="descendantText" presStyleLbl="alignAcc1" presStyleIdx="0" presStyleCnt="5" custLinFactNeighborY="350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D4AAC3-DBBD-4F48-A79B-C29E2DB4052F}" type="pres">
      <dgm:prSet presAssocID="{25920F2B-BD24-4916-BEEF-DA0B260AA3CE}" presName="sp" presStyleCnt="0"/>
      <dgm:spPr/>
    </dgm:pt>
    <dgm:pt modelId="{D36956C3-567C-42E5-B06E-0CE68D63E8AC}" type="pres">
      <dgm:prSet presAssocID="{0753D4B1-55EF-4F61-87F6-8060E7BA96E8}" presName="composite" presStyleCnt="0"/>
      <dgm:spPr/>
    </dgm:pt>
    <dgm:pt modelId="{330AD5A6-0513-4E26-BD48-45578F7FDC85}" type="pres">
      <dgm:prSet presAssocID="{0753D4B1-55EF-4F61-87F6-8060E7BA96E8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8B363E-707B-4EE9-9346-ACAC8DC3B642}" type="pres">
      <dgm:prSet presAssocID="{0753D4B1-55EF-4F61-87F6-8060E7BA96E8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57B8B5-C1B4-48DC-9E53-4A9113D5FE5F}" type="pres">
      <dgm:prSet presAssocID="{F178BB83-D5C0-4FF8-8028-8CBE91A2AE28}" presName="sp" presStyleCnt="0"/>
      <dgm:spPr/>
    </dgm:pt>
    <dgm:pt modelId="{DDCF6750-3476-4AAD-AFC3-F93F767308B4}" type="pres">
      <dgm:prSet presAssocID="{17375910-89BF-48CD-996C-747FF0E74BB7}" presName="composite" presStyleCnt="0"/>
      <dgm:spPr/>
    </dgm:pt>
    <dgm:pt modelId="{E011EB80-B561-4894-96CF-1E3A5A59831C}" type="pres">
      <dgm:prSet presAssocID="{17375910-89BF-48CD-996C-747FF0E74BB7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98C3D1-6B04-485B-91E7-B8930FB39444}" type="pres">
      <dgm:prSet presAssocID="{17375910-89BF-48CD-996C-747FF0E74BB7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A9D5BF-E807-482D-982C-9D44BAECC3C2}" type="pres">
      <dgm:prSet presAssocID="{DA59940B-02D2-4BB0-B6EE-30AE02C6B8E3}" presName="sp" presStyleCnt="0"/>
      <dgm:spPr/>
    </dgm:pt>
    <dgm:pt modelId="{5020B80C-0065-4A85-8389-CBA2837D4608}" type="pres">
      <dgm:prSet presAssocID="{B717B2EC-2BE1-4BFA-9601-F3FF479D4288}" presName="composite" presStyleCnt="0"/>
      <dgm:spPr/>
    </dgm:pt>
    <dgm:pt modelId="{7A12D816-F68A-4357-97E8-E538B14F5E20}" type="pres">
      <dgm:prSet presAssocID="{B717B2EC-2BE1-4BFA-9601-F3FF479D4288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AE4FB0-BBF6-494E-856B-7050A47CE127}" type="pres">
      <dgm:prSet presAssocID="{B717B2EC-2BE1-4BFA-9601-F3FF479D4288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026C96-632F-4BB3-95AE-7BB0973FE9AC}" type="pres">
      <dgm:prSet presAssocID="{A233DD3D-C925-4392-812A-AEA3273F2D9E}" presName="sp" presStyleCnt="0"/>
      <dgm:spPr/>
    </dgm:pt>
    <dgm:pt modelId="{444A7E02-D939-4212-9009-D6A32548893E}" type="pres">
      <dgm:prSet presAssocID="{0270E7B5-D601-40A0-9567-00F51DA7EE00}" presName="composite" presStyleCnt="0"/>
      <dgm:spPr/>
    </dgm:pt>
    <dgm:pt modelId="{C0EC8F0F-F809-40B5-8412-59BF643420E1}" type="pres">
      <dgm:prSet presAssocID="{0270E7B5-D601-40A0-9567-00F51DA7EE00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B46203-384C-4AE6-B8C3-CBEDB071FDB6}" type="pres">
      <dgm:prSet presAssocID="{0270E7B5-D601-40A0-9567-00F51DA7EE00}" presName="descendantText" presStyleLbl="alignAcc1" presStyleIdx="4" presStyleCnt="5" custScaleY="262418" custLinFactNeighborX="2773" custLinFactNeighborY="525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886FC1D-2845-420C-A079-A347A6B94CA8}" type="presOf" srcId="{17375910-89BF-48CD-996C-747FF0E74BB7}" destId="{E011EB80-B561-4894-96CF-1E3A5A59831C}" srcOrd="0" destOrd="0" presId="urn:microsoft.com/office/officeart/2005/8/layout/chevron2"/>
    <dgm:cxn modelId="{50285F82-15E1-49D1-B52A-933C9D68F9F6}" srcId="{17375910-89BF-48CD-996C-747FF0E74BB7}" destId="{7A61A6CE-2EFB-433C-8039-F66B7195FB08}" srcOrd="0" destOrd="0" parTransId="{9C1B1472-F740-42CC-8A2F-ECE3C88D4B9C}" sibTransId="{A9C5954B-9329-40DE-8CA7-13007E2E1B74}"/>
    <dgm:cxn modelId="{CB783C98-C8F7-4D09-87E8-DB3EB311D7FA}" srcId="{C2C5BAF4-2C2D-40F1-867A-1A12540F7D7D}" destId="{0753D4B1-55EF-4F61-87F6-8060E7BA96E8}" srcOrd="1" destOrd="0" parTransId="{A979209D-D608-40E9-B818-1826ED0BACC9}" sibTransId="{F178BB83-D5C0-4FF8-8028-8CBE91A2AE28}"/>
    <dgm:cxn modelId="{B710CBB1-7B6F-4D5E-BC14-1C6BAD8D9956}" srcId="{B717B2EC-2BE1-4BFA-9601-F3FF479D4288}" destId="{82775995-148B-438B-82BE-AF59440871DB}" srcOrd="0" destOrd="0" parTransId="{BAECF397-1F76-4C3B-BEC9-25AE8EE79811}" sibTransId="{09977612-C0D9-4F49-B394-3092F5ABD3F5}"/>
    <dgm:cxn modelId="{13810715-828E-4BDB-B8D6-51D975EB375A}" srcId="{C2C5BAF4-2C2D-40F1-867A-1A12540F7D7D}" destId="{B717B2EC-2BE1-4BFA-9601-F3FF479D4288}" srcOrd="3" destOrd="0" parTransId="{12F0ADFD-B919-4FC7-A382-0E4A4CB9497C}" sibTransId="{A233DD3D-C925-4392-812A-AEA3273F2D9E}"/>
    <dgm:cxn modelId="{445C58CD-FC12-47B2-AC8B-05AF5B58F10C}" type="presOf" srcId="{0753D4B1-55EF-4F61-87F6-8060E7BA96E8}" destId="{330AD5A6-0513-4E26-BD48-45578F7FDC85}" srcOrd="0" destOrd="0" presId="urn:microsoft.com/office/officeart/2005/8/layout/chevron2"/>
    <dgm:cxn modelId="{B30AC104-4AB9-4C9A-ABE7-176672301FAA}" srcId="{C2C5BAF4-2C2D-40F1-867A-1A12540F7D7D}" destId="{D4AD73F6-3E2D-4483-9B3E-F6D2DA27019F}" srcOrd="0" destOrd="0" parTransId="{682DD156-8293-4AFD-B53C-BB208D6D2A8F}" sibTransId="{25920F2B-BD24-4916-BEEF-DA0B260AA3CE}"/>
    <dgm:cxn modelId="{98951EB5-2FFB-43AC-B69F-D5C03FA9D628}" srcId="{0753D4B1-55EF-4F61-87F6-8060E7BA96E8}" destId="{0FAD2DA2-F8D7-4395-AFAC-A3406B4BCCF5}" srcOrd="0" destOrd="0" parTransId="{DE63D482-BB5B-4604-9EA9-7534AFE08788}" sibTransId="{9B89DCA6-7FB8-49BB-977A-43F4300876BE}"/>
    <dgm:cxn modelId="{2D7432C5-330E-47AA-9FC2-9A1C0E3CDECD}" srcId="{C2C5BAF4-2C2D-40F1-867A-1A12540F7D7D}" destId="{17375910-89BF-48CD-996C-747FF0E74BB7}" srcOrd="2" destOrd="0" parTransId="{9355CEE5-38E6-42B1-9E51-485572A0A95A}" sibTransId="{DA59940B-02D2-4BB0-B6EE-30AE02C6B8E3}"/>
    <dgm:cxn modelId="{A9D55B77-7C59-4829-9C9E-6B0ED0A07C6D}" type="presOf" srcId="{7A61A6CE-2EFB-433C-8039-F66B7195FB08}" destId="{2D98C3D1-6B04-485B-91E7-B8930FB39444}" srcOrd="0" destOrd="0" presId="urn:microsoft.com/office/officeart/2005/8/layout/chevron2"/>
    <dgm:cxn modelId="{7BF4ADDA-363A-4EBF-877E-7D2480FB99B8}" type="presOf" srcId="{D4AD73F6-3E2D-4483-9B3E-F6D2DA27019F}" destId="{D83D4EFE-E80E-49F2-9443-E58F417551A8}" srcOrd="0" destOrd="0" presId="urn:microsoft.com/office/officeart/2005/8/layout/chevron2"/>
    <dgm:cxn modelId="{EFA46C2B-08D7-447B-8730-D650DCC01ED3}" type="presOf" srcId="{B4F9AA1D-8D16-4DF3-AA4A-0DAFA28B4B0D}" destId="{222A591D-0C31-4618-B4EE-BC6AD907A227}" srcOrd="0" destOrd="0" presId="urn:microsoft.com/office/officeart/2005/8/layout/chevron2"/>
    <dgm:cxn modelId="{0336FE4C-5EB6-494A-A51B-0EDE8FE1C692}" type="presOf" srcId="{B717B2EC-2BE1-4BFA-9601-F3FF479D4288}" destId="{7A12D816-F68A-4357-97E8-E538B14F5E20}" srcOrd="0" destOrd="0" presId="urn:microsoft.com/office/officeart/2005/8/layout/chevron2"/>
    <dgm:cxn modelId="{1B3D5547-4181-4C35-B439-09FA930C8D82}" type="presOf" srcId="{C2C5BAF4-2C2D-40F1-867A-1A12540F7D7D}" destId="{B59A755E-035E-4075-85DF-3663FEF165CD}" srcOrd="0" destOrd="0" presId="urn:microsoft.com/office/officeart/2005/8/layout/chevron2"/>
    <dgm:cxn modelId="{FED14D83-489D-4301-A173-FBE88F8A43B1}" srcId="{C2C5BAF4-2C2D-40F1-867A-1A12540F7D7D}" destId="{0270E7B5-D601-40A0-9567-00F51DA7EE00}" srcOrd="4" destOrd="0" parTransId="{D5FC9F2F-5510-46DE-9B52-F00ED514AF87}" sibTransId="{E8F32D4F-1DFF-4836-A6C2-1E94C7F02885}"/>
    <dgm:cxn modelId="{7B4950B2-56FB-4CBE-BC99-1FB3130F501F}" srcId="{D4AD73F6-3E2D-4483-9B3E-F6D2DA27019F}" destId="{B4F9AA1D-8D16-4DF3-AA4A-0DAFA28B4B0D}" srcOrd="0" destOrd="0" parTransId="{7485345E-9B22-4E90-90C6-3F9EB6991CFE}" sibTransId="{FDA05B55-565F-46A8-A837-515EC9D82FD5}"/>
    <dgm:cxn modelId="{2CB3823B-5925-4CA3-AD39-17E29DDE537F}" type="presOf" srcId="{0270E7B5-D601-40A0-9567-00F51DA7EE00}" destId="{C0EC8F0F-F809-40B5-8412-59BF643420E1}" srcOrd="0" destOrd="0" presId="urn:microsoft.com/office/officeart/2005/8/layout/chevron2"/>
    <dgm:cxn modelId="{D4443CC0-A076-457C-BE02-0F8844650084}" type="presOf" srcId="{0FAD2DA2-F8D7-4395-AFAC-A3406B4BCCF5}" destId="{9B8B363E-707B-4EE9-9346-ACAC8DC3B642}" srcOrd="0" destOrd="0" presId="urn:microsoft.com/office/officeart/2005/8/layout/chevron2"/>
    <dgm:cxn modelId="{A25F1361-046D-43CC-B7C7-5776D79E166D}" srcId="{0270E7B5-D601-40A0-9567-00F51DA7EE00}" destId="{387A8EEE-B6DE-4FBF-8C1F-B972BFC7F43D}" srcOrd="0" destOrd="0" parTransId="{944903A3-6499-43A3-B438-B618F59EC37E}" sibTransId="{A8FC8CE1-36A8-4E06-986A-7FC26D908359}"/>
    <dgm:cxn modelId="{CD1B3462-5F3B-466A-8975-ED9FF5EAF54D}" type="presOf" srcId="{387A8EEE-B6DE-4FBF-8C1F-B972BFC7F43D}" destId="{64B46203-384C-4AE6-B8C3-CBEDB071FDB6}" srcOrd="0" destOrd="0" presId="urn:microsoft.com/office/officeart/2005/8/layout/chevron2"/>
    <dgm:cxn modelId="{FC68F48D-D3C7-4B0F-B561-1BAE8F8AF107}" type="presOf" srcId="{82775995-148B-438B-82BE-AF59440871DB}" destId="{5DAE4FB0-BBF6-494E-856B-7050A47CE127}" srcOrd="0" destOrd="0" presId="urn:microsoft.com/office/officeart/2005/8/layout/chevron2"/>
    <dgm:cxn modelId="{F629806A-2699-406F-9D9D-CB938D8DFC58}" type="presParOf" srcId="{B59A755E-035E-4075-85DF-3663FEF165CD}" destId="{BB74C489-2B50-463A-B3F9-0A534D2E9359}" srcOrd="0" destOrd="0" presId="urn:microsoft.com/office/officeart/2005/8/layout/chevron2"/>
    <dgm:cxn modelId="{61F17D05-ADE6-4D02-B09B-4293860F4CEA}" type="presParOf" srcId="{BB74C489-2B50-463A-B3F9-0A534D2E9359}" destId="{D83D4EFE-E80E-49F2-9443-E58F417551A8}" srcOrd="0" destOrd="0" presId="urn:microsoft.com/office/officeart/2005/8/layout/chevron2"/>
    <dgm:cxn modelId="{19DCA6F8-4327-48C7-A366-E2D2F04CC86C}" type="presParOf" srcId="{BB74C489-2B50-463A-B3F9-0A534D2E9359}" destId="{222A591D-0C31-4618-B4EE-BC6AD907A227}" srcOrd="1" destOrd="0" presId="urn:microsoft.com/office/officeart/2005/8/layout/chevron2"/>
    <dgm:cxn modelId="{D5E0D229-A0D3-4351-A76F-8383505A48B9}" type="presParOf" srcId="{B59A755E-035E-4075-85DF-3663FEF165CD}" destId="{C2D4AAC3-DBBD-4F48-A79B-C29E2DB4052F}" srcOrd="1" destOrd="0" presId="urn:microsoft.com/office/officeart/2005/8/layout/chevron2"/>
    <dgm:cxn modelId="{B3ED73E4-DE72-44C4-AAFF-AF7F6D1D13B0}" type="presParOf" srcId="{B59A755E-035E-4075-85DF-3663FEF165CD}" destId="{D36956C3-567C-42E5-B06E-0CE68D63E8AC}" srcOrd="2" destOrd="0" presId="urn:microsoft.com/office/officeart/2005/8/layout/chevron2"/>
    <dgm:cxn modelId="{21CC16A4-3911-4D63-9DEA-FF1DCB21C35A}" type="presParOf" srcId="{D36956C3-567C-42E5-B06E-0CE68D63E8AC}" destId="{330AD5A6-0513-4E26-BD48-45578F7FDC85}" srcOrd="0" destOrd="0" presId="urn:microsoft.com/office/officeart/2005/8/layout/chevron2"/>
    <dgm:cxn modelId="{BD9AC7E4-B127-436A-AA31-0FDD01EBDB7C}" type="presParOf" srcId="{D36956C3-567C-42E5-B06E-0CE68D63E8AC}" destId="{9B8B363E-707B-4EE9-9346-ACAC8DC3B642}" srcOrd="1" destOrd="0" presId="urn:microsoft.com/office/officeart/2005/8/layout/chevron2"/>
    <dgm:cxn modelId="{F91EFA08-9F58-4FF6-AF4D-1D501DC128BC}" type="presParOf" srcId="{B59A755E-035E-4075-85DF-3663FEF165CD}" destId="{2C57B8B5-C1B4-48DC-9E53-4A9113D5FE5F}" srcOrd="3" destOrd="0" presId="urn:microsoft.com/office/officeart/2005/8/layout/chevron2"/>
    <dgm:cxn modelId="{3D54809A-0F82-4A4F-9494-0D5C222A9EEA}" type="presParOf" srcId="{B59A755E-035E-4075-85DF-3663FEF165CD}" destId="{DDCF6750-3476-4AAD-AFC3-F93F767308B4}" srcOrd="4" destOrd="0" presId="urn:microsoft.com/office/officeart/2005/8/layout/chevron2"/>
    <dgm:cxn modelId="{0EBCD0BC-6D42-4B81-8D90-7BE8AC4A7888}" type="presParOf" srcId="{DDCF6750-3476-4AAD-AFC3-F93F767308B4}" destId="{E011EB80-B561-4894-96CF-1E3A5A59831C}" srcOrd="0" destOrd="0" presId="urn:microsoft.com/office/officeart/2005/8/layout/chevron2"/>
    <dgm:cxn modelId="{F3C687B3-FFC1-408B-8E7F-FAEC394880F4}" type="presParOf" srcId="{DDCF6750-3476-4AAD-AFC3-F93F767308B4}" destId="{2D98C3D1-6B04-485B-91E7-B8930FB39444}" srcOrd="1" destOrd="0" presId="urn:microsoft.com/office/officeart/2005/8/layout/chevron2"/>
    <dgm:cxn modelId="{FA3DCD40-068F-48A7-9E36-FDD600936487}" type="presParOf" srcId="{B59A755E-035E-4075-85DF-3663FEF165CD}" destId="{DDA9D5BF-E807-482D-982C-9D44BAECC3C2}" srcOrd="5" destOrd="0" presId="urn:microsoft.com/office/officeart/2005/8/layout/chevron2"/>
    <dgm:cxn modelId="{E5ECB991-6541-447D-B7A0-98D98BCED6CC}" type="presParOf" srcId="{B59A755E-035E-4075-85DF-3663FEF165CD}" destId="{5020B80C-0065-4A85-8389-CBA2837D4608}" srcOrd="6" destOrd="0" presId="urn:microsoft.com/office/officeart/2005/8/layout/chevron2"/>
    <dgm:cxn modelId="{6625B411-8F1D-4B08-A991-E6956C571965}" type="presParOf" srcId="{5020B80C-0065-4A85-8389-CBA2837D4608}" destId="{7A12D816-F68A-4357-97E8-E538B14F5E20}" srcOrd="0" destOrd="0" presId="urn:microsoft.com/office/officeart/2005/8/layout/chevron2"/>
    <dgm:cxn modelId="{4105663E-ABC0-49B1-9B0A-5051AD7D3B88}" type="presParOf" srcId="{5020B80C-0065-4A85-8389-CBA2837D4608}" destId="{5DAE4FB0-BBF6-494E-856B-7050A47CE127}" srcOrd="1" destOrd="0" presId="urn:microsoft.com/office/officeart/2005/8/layout/chevron2"/>
    <dgm:cxn modelId="{0CEEC395-486B-4990-B1F2-36E3941C06E0}" type="presParOf" srcId="{B59A755E-035E-4075-85DF-3663FEF165CD}" destId="{76026C96-632F-4BB3-95AE-7BB0973FE9AC}" srcOrd="7" destOrd="0" presId="urn:microsoft.com/office/officeart/2005/8/layout/chevron2"/>
    <dgm:cxn modelId="{B97860C4-2094-4A87-832D-53A406407682}" type="presParOf" srcId="{B59A755E-035E-4075-85DF-3663FEF165CD}" destId="{444A7E02-D939-4212-9009-D6A32548893E}" srcOrd="8" destOrd="0" presId="urn:microsoft.com/office/officeart/2005/8/layout/chevron2"/>
    <dgm:cxn modelId="{EEFE70B6-1F2A-4696-87B2-EA5200A9C3C7}" type="presParOf" srcId="{444A7E02-D939-4212-9009-D6A32548893E}" destId="{C0EC8F0F-F809-40B5-8412-59BF643420E1}" srcOrd="0" destOrd="0" presId="urn:microsoft.com/office/officeart/2005/8/layout/chevron2"/>
    <dgm:cxn modelId="{875E62D3-8D8E-4E15-8125-2BA15B45889C}" type="presParOf" srcId="{444A7E02-D939-4212-9009-D6A32548893E}" destId="{64B46203-384C-4AE6-B8C3-CBEDB071FDB6}" srcOrd="1" destOrd="0" presId="urn:microsoft.com/office/officeart/2005/8/layout/chevron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5400" b="1" dirty="0" smtClean="0"/>
              <a:t>Socket Head Pinch Bolt J1A </a:t>
            </a:r>
            <a:endParaRPr lang="en-US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429000"/>
            <a:ext cx="7391400" cy="2362200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Observation :  Low plating thickness observed on plated components </a:t>
            </a:r>
          </a:p>
          <a:p>
            <a:r>
              <a:rPr lang="en-US" sz="3600" b="1" dirty="0" smtClean="0"/>
              <a:t>( 4-6 Micron Against Min 8 Micron Dated 09.06.2022)   </a:t>
            </a:r>
            <a:endParaRPr lang="en-US" sz="3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87362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Process Validation done after complaint  </a:t>
            </a:r>
            <a:endParaRPr lang="en-US" sz="32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533400"/>
          <a:ext cx="8991601" cy="6324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6033"/>
                <a:gridCol w="972065"/>
                <a:gridCol w="1215081"/>
                <a:gridCol w="1539103"/>
                <a:gridCol w="1377092"/>
                <a:gridCol w="1377092"/>
                <a:gridCol w="1296086"/>
                <a:gridCol w="72904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Sr.No</a:t>
                      </a:r>
                      <a:r>
                        <a:rPr lang="en-US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Critical Process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Parameters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Before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After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Observation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Controls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Results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Degreasing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Concentration</a:t>
                      </a:r>
                    </a:p>
                    <a:p>
                      <a:r>
                        <a:rPr lang="en-US" sz="1200" dirty="0" smtClean="0"/>
                        <a:t>Temperature </a:t>
                      </a:r>
                    </a:p>
                    <a:p>
                      <a:r>
                        <a:rPr lang="en-US" sz="1200" dirty="0" smtClean="0"/>
                        <a:t>Lot size</a:t>
                      </a:r>
                      <a:r>
                        <a:rPr lang="en-US" sz="1200" baseline="0" dirty="0" smtClean="0"/>
                        <a:t>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65 – 70 </a:t>
                      </a:r>
                      <a:r>
                        <a:rPr lang="en-US" sz="1200" dirty="0" err="1" smtClean="0"/>
                        <a:t>gpl</a:t>
                      </a:r>
                      <a:endParaRPr lang="en-US" sz="1200" dirty="0" smtClean="0"/>
                    </a:p>
                    <a:p>
                      <a:r>
                        <a:rPr lang="en-US" sz="1200" dirty="0" smtClean="0"/>
                        <a:t>60-80</a:t>
                      </a:r>
                      <a:r>
                        <a:rPr lang="en-US" sz="1200" baseline="0" dirty="0" smtClean="0"/>
                        <a:t> deg</a:t>
                      </a:r>
                    </a:p>
                    <a:p>
                      <a:r>
                        <a:rPr lang="en-US" sz="1200" baseline="0" dirty="0" smtClean="0"/>
                        <a:t>30 kg per lot 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65 – 70 </a:t>
                      </a:r>
                      <a:r>
                        <a:rPr lang="en-US" sz="1200" dirty="0" err="1" smtClean="0"/>
                        <a:t>gpl</a:t>
                      </a:r>
                      <a:endParaRPr lang="en-US" sz="1200" dirty="0" smtClean="0"/>
                    </a:p>
                    <a:p>
                      <a:r>
                        <a:rPr lang="en-US" sz="1200" dirty="0" smtClean="0"/>
                        <a:t>60-80</a:t>
                      </a:r>
                      <a:r>
                        <a:rPr lang="en-US" sz="1200" baseline="0" dirty="0" smtClean="0"/>
                        <a:t> deg</a:t>
                      </a:r>
                    </a:p>
                    <a:p>
                      <a:r>
                        <a:rPr lang="en-US" sz="1200" baseline="0" dirty="0" smtClean="0"/>
                        <a:t>30 kg per lot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AutoNum type="arabicPlain" startAt="74"/>
                      </a:pPr>
                      <a:r>
                        <a:rPr lang="en-US" sz="1200" baseline="0" dirty="0" err="1" smtClean="0"/>
                        <a:t>gpl</a:t>
                      </a:r>
                      <a:endParaRPr lang="en-US" sz="1200" baseline="0" dirty="0" smtClean="0"/>
                    </a:p>
                    <a:p>
                      <a:pPr marL="228600" indent="-228600">
                        <a:buAutoNum type="arabicPlain" startAt="72"/>
                      </a:pPr>
                      <a:r>
                        <a:rPr lang="en-US" sz="1200" baseline="0" dirty="0" smtClean="0"/>
                        <a:t>Deg</a:t>
                      </a:r>
                    </a:p>
                    <a:p>
                      <a:pPr marL="228600" indent="-228600">
                        <a:buNone/>
                      </a:pPr>
                      <a:r>
                        <a:rPr lang="en-US" sz="1200" baseline="0" dirty="0" smtClean="0"/>
                        <a:t>30  kg per lot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Analysis</a:t>
                      </a:r>
                    </a:p>
                    <a:p>
                      <a:r>
                        <a:rPr lang="en-US" sz="1200" dirty="0" smtClean="0"/>
                        <a:t>Te. Controller</a:t>
                      </a:r>
                    </a:p>
                    <a:p>
                      <a:r>
                        <a:rPr lang="en-US" sz="1200" dirty="0" smtClean="0"/>
                        <a:t> Weighing </a:t>
                      </a:r>
                      <a:r>
                        <a:rPr lang="en-US" sz="1200" baseline="0" dirty="0" smtClean="0"/>
                        <a:t> Scale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Ok</a:t>
                      </a:r>
                    </a:p>
                    <a:p>
                      <a:r>
                        <a:rPr lang="en-US" sz="1200" dirty="0" smtClean="0"/>
                        <a:t>Ok</a:t>
                      </a:r>
                    </a:p>
                    <a:p>
                      <a:r>
                        <a:rPr lang="en-US" sz="1200" dirty="0" smtClean="0"/>
                        <a:t>Ok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Anodic cleaning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Concentration</a:t>
                      </a:r>
                    </a:p>
                    <a:p>
                      <a:r>
                        <a:rPr lang="en-US" sz="1200" dirty="0" smtClean="0"/>
                        <a:t>Temperature </a:t>
                      </a:r>
                    </a:p>
                    <a:p>
                      <a:r>
                        <a:rPr lang="en-US" sz="1200" dirty="0" smtClean="0"/>
                        <a:t>Lot size</a:t>
                      </a:r>
                      <a:r>
                        <a:rPr lang="en-US" sz="1200" baseline="0" dirty="0" smtClean="0"/>
                        <a:t>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50 – 80 </a:t>
                      </a:r>
                      <a:r>
                        <a:rPr lang="en-US" sz="1200" dirty="0" err="1" smtClean="0"/>
                        <a:t>gpl</a:t>
                      </a:r>
                      <a:endParaRPr lang="en-US" sz="1200" dirty="0" smtClean="0"/>
                    </a:p>
                    <a:p>
                      <a:r>
                        <a:rPr lang="en-US" sz="1200" dirty="0" smtClean="0"/>
                        <a:t>60-80</a:t>
                      </a:r>
                      <a:r>
                        <a:rPr lang="en-US" sz="1200" baseline="0" dirty="0" smtClean="0"/>
                        <a:t> deg</a:t>
                      </a:r>
                    </a:p>
                    <a:p>
                      <a:r>
                        <a:rPr lang="en-US" sz="1200" baseline="0" dirty="0" smtClean="0"/>
                        <a:t>30 kg per lot 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50 </a:t>
                      </a:r>
                      <a:r>
                        <a:rPr lang="en-US" sz="1200" dirty="0" smtClean="0"/>
                        <a:t>– </a:t>
                      </a:r>
                      <a:r>
                        <a:rPr lang="en-US" sz="1200" dirty="0" smtClean="0"/>
                        <a:t>80 </a:t>
                      </a:r>
                      <a:r>
                        <a:rPr lang="en-US" sz="1200" dirty="0" err="1" smtClean="0"/>
                        <a:t>gpl</a:t>
                      </a:r>
                      <a:endParaRPr lang="en-US" sz="1200" dirty="0" smtClean="0"/>
                    </a:p>
                    <a:p>
                      <a:r>
                        <a:rPr lang="en-US" sz="1200" dirty="0" smtClean="0"/>
                        <a:t>60-80</a:t>
                      </a:r>
                      <a:r>
                        <a:rPr lang="en-US" sz="1200" baseline="0" dirty="0" smtClean="0"/>
                        <a:t> deg</a:t>
                      </a:r>
                    </a:p>
                    <a:p>
                      <a:r>
                        <a:rPr lang="en-US" sz="1200" baseline="0" dirty="0" smtClean="0"/>
                        <a:t>30 kg per lot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None/>
                      </a:pPr>
                      <a:r>
                        <a:rPr lang="en-US" sz="1200" baseline="0" dirty="0" smtClean="0"/>
                        <a:t>68   </a:t>
                      </a:r>
                      <a:r>
                        <a:rPr lang="en-US" sz="1200" baseline="0" dirty="0" err="1" smtClean="0"/>
                        <a:t>gpl</a:t>
                      </a:r>
                      <a:endParaRPr lang="en-US" sz="1200" baseline="0" dirty="0" smtClean="0"/>
                    </a:p>
                    <a:p>
                      <a:pPr marL="228600" indent="-228600">
                        <a:buAutoNum type="arabicPlain" startAt="72"/>
                      </a:pPr>
                      <a:r>
                        <a:rPr lang="en-US" sz="1200" baseline="0" dirty="0" smtClean="0"/>
                        <a:t>Deg</a:t>
                      </a:r>
                    </a:p>
                    <a:p>
                      <a:pPr marL="228600" indent="-228600">
                        <a:buNone/>
                      </a:pPr>
                      <a:r>
                        <a:rPr lang="en-US" sz="1200" baseline="0" dirty="0" smtClean="0"/>
                        <a:t>30  kg per lot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Analysis</a:t>
                      </a:r>
                    </a:p>
                    <a:p>
                      <a:r>
                        <a:rPr lang="en-US" sz="1200" dirty="0" smtClean="0"/>
                        <a:t>Te</a:t>
                      </a:r>
                      <a:r>
                        <a:rPr lang="en-US" sz="1200" dirty="0" smtClean="0"/>
                        <a:t>. Controller</a:t>
                      </a:r>
                    </a:p>
                    <a:p>
                      <a:r>
                        <a:rPr lang="en-US" sz="1200" dirty="0" smtClean="0"/>
                        <a:t>Weighing 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smtClean="0"/>
                        <a:t>Scale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Ok</a:t>
                      </a:r>
                    </a:p>
                    <a:p>
                      <a:r>
                        <a:rPr lang="en-US" sz="1200" dirty="0" smtClean="0"/>
                        <a:t>Ok</a:t>
                      </a:r>
                    </a:p>
                    <a:p>
                      <a:r>
                        <a:rPr lang="en-US" sz="1200" dirty="0" smtClean="0"/>
                        <a:t>Ok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Acid Pickling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Concentration</a:t>
                      </a:r>
                    </a:p>
                    <a:p>
                      <a:r>
                        <a:rPr lang="en-US" sz="1200" dirty="0" smtClean="0"/>
                        <a:t>Temperature </a:t>
                      </a:r>
                    </a:p>
                    <a:p>
                      <a:r>
                        <a:rPr lang="en-US" sz="1200" dirty="0" smtClean="0"/>
                        <a:t>Lot size</a:t>
                      </a:r>
                      <a:r>
                        <a:rPr lang="en-US" sz="1200" baseline="0" dirty="0" smtClean="0"/>
                        <a:t>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30 – 50 %</a:t>
                      </a:r>
                    </a:p>
                    <a:p>
                      <a:r>
                        <a:rPr lang="en-US" sz="1200" dirty="0" smtClean="0"/>
                        <a:t>Room temp</a:t>
                      </a:r>
                      <a:endParaRPr lang="en-US" sz="1200" baseline="0" dirty="0" smtClean="0"/>
                    </a:p>
                    <a:p>
                      <a:r>
                        <a:rPr lang="en-US" sz="1200" baseline="0" dirty="0" smtClean="0"/>
                        <a:t>30 kg per lot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30 – 50 %</a:t>
                      </a:r>
                    </a:p>
                    <a:p>
                      <a:r>
                        <a:rPr lang="en-US" sz="1200" dirty="0" smtClean="0"/>
                        <a:t>Room temp</a:t>
                      </a:r>
                      <a:endParaRPr lang="en-US" sz="1200" baseline="0" dirty="0" smtClean="0"/>
                    </a:p>
                    <a:p>
                      <a:r>
                        <a:rPr lang="en-US" sz="1200" baseline="0" dirty="0" smtClean="0"/>
                        <a:t>30 kg per lot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None/>
                      </a:pPr>
                      <a:r>
                        <a:rPr lang="en-US" sz="1200" baseline="0" dirty="0" smtClean="0"/>
                        <a:t>50 %</a:t>
                      </a:r>
                    </a:p>
                    <a:p>
                      <a:pPr marL="228600" indent="-228600">
                        <a:buNone/>
                      </a:pPr>
                      <a:r>
                        <a:rPr lang="en-US" sz="1200" baseline="0" dirty="0" smtClean="0"/>
                        <a:t>Room temp.</a:t>
                      </a:r>
                      <a:endParaRPr lang="en-US" sz="1200" baseline="0" dirty="0" smtClean="0"/>
                    </a:p>
                    <a:p>
                      <a:pPr marL="228600" indent="-228600">
                        <a:buNone/>
                      </a:pPr>
                      <a:r>
                        <a:rPr lang="en-US" sz="1200" baseline="0" dirty="0" smtClean="0"/>
                        <a:t>30  kg per lot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Volume</a:t>
                      </a:r>
                      <a:r>
                        <a:rPr lang="en-US" sz="1200" baseline="0" dirty="0" smtClean="0"/>
                        <a:t> / Volume</a:t>
                      </a:r>
                      <a:endParaRPr lang="en-US" sz="1200" dirty="0" smtClean="0"/>
                    </a:p>
                    <a:p>
                      <a:r>
                        <a:rPr lang="en-US" sz="1200" dirty="0" smtClean="0"/>
                        <a:t>Manual</a:t>
                      </a:r>
                      <a:r>
                        <a:rPr lang="en-US" sz="1200" baseline="0" dirty="0" smtClean="0"/>
                        <a:t> </a:t>
                      </a:r>
                    </a:p>
                    <a:p>
                      <a:r>
                        <a:rPr lang="en-US" sz="1200" dirty="0" smtClean="0"/>
                        <a:t>Weighing 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smtClean="0"/>
                        <a:t>Scale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Ok</a:t>
                      </a:r>
                    </a:p>
                    <a:p>
                      <a:r>
                        <a:rPr lang="en-US" sz="1200" dirty="0" smtClean="0"/>
                        <a:t>Ok</a:t>
                      </a:r>
                    </a:p>
                    <a:p>
                      <a:r>
                        <a:rPr lang="en-US" sz="1200" dirty="0" smtClean="0"/>
                        <a:t>Ok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Zinc Plating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Zinc Conc.</a:t>
                      </a:r>
                    </a:p>
                    <a:p>
                      <a:r>
                        <a:rPr lang="en-US" sz="1200" dirty="0" smtClean="0"/>
                        <a:t>Caustic Conc.</a:t>
                      </a:r>
                    </a:p>
                    <a:p>
                      <a:r>
                        <a:rPr lang="en-US" sz="1200" dirty="0" smtClean="0"/>
                        <a:t>Temperature</a:t>
                      </a:r>
                      <a:r>
                        <a:rPr lang="en-US" sz="1200" baseline="0" dirty="0" smtClean="0"/>
                        <a:t> </a:t>
                      </a:r>
                    </a:p>
                    <a:p>
                      <a:r>
                        <a:rPr lang="en-US" sz="1200" baseline="0" dirty="0" smtClean="0"/>
                        <a:t>Current </a:t>
                      </a:r>
                    </a:p>
                    <a:p>
                      <a:r>
                        <a:rPr lang="en-US" sz="1200" baseline="0" dirty="0" smtClean="0"/>
                        <a:t>Time</a:t>
                      </a:r>
                    </a:p>
                    <a:p>
                      <a:r>
                        <a:rPr lang="en-US" sz="1200" baseline="0" dirty="0" smtClean="0"/>
                        <a:t>Lot Size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10-15 </a:t>
                      </a:r>
                      <a:r>
                        <a:rPr lang="en-US" sz="1200" dirty="0" err="1" smtClean="0"/>
                        <a:t>gpl</a:t>
                      </a:r>
                      <a:endParaRPr lang="en-US" sz="1200" dirty="0" smtClean="0"/>
                    </a:p>
                    <a:p>
                      <a:r>
                        <a:rPr lang="en-US" sz="1200" dirty="0" smtClean="0"/>
                        <a:t>120-160 </a:t>
                      </a:r>
                      <a:r>
                        <a:rPr lang="en-US" sz="1200" dirty="0" err="1" smtClean="0"/>
                        <a:t>gpl</a:t>
                      </a:r>
                      <a:endParaRPr lang="en-US" sz="1200" dirty="0" smtClean="0"/>
                    </a:p>
                    <a:p>
                      <a:r>
                        <a:rPr lang="en-US" sz="1200" dirty="0" smtClean="0"/>
                        <a:t>20-35 deg </a:t>
                      </a:r>
                    </a:p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7-8 v / 300-350</a:t>
                      </a:r>
                      <a:r>
                        <a:rPr lang="en-US" sz="12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amp</a:t>
                      </a:r>
                    </a:p>
                    <a:p>
                      <a:r>
                        <a:rPr lang="en-US" sz="1200" dirty="0" smtClean="0"/>
                        <a:t>75 mint </a:t>
                      </a:r>
                    </a:p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45-50 kg 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10-15 </a:t>
                      </a:r>
                      <a:r>
                        <a:rPr lang="en-US" sz="1200" dirty="0" err="1" smtClean="0"/>
                        <a:t>gpl</a:t>
                      </a:r>
                      <a:endParaRPr lang="en-US" sz="1200" dirty="0" smtClean="0"/>
                    </a:p>
                    <a:p>
                      <a:r>
                        <a:rPr lang="en-US" sz="1200" dirty="0" smtClean="0"/>
                        <a:t>120-160 </a:t>
                      </a:r>
                      <a:r>
                        <a:rPr lang="en-US" sz="1200" dirty="0" err="1" smtClean="0"/>
                        <a:t>gpl</a:t>
                      </a:r>
                      <a:endParaRPr lang="en-US" sz="1200" dirty="0" smtClean="0"/>
                    </a:p>
                    <a:p>
                      <a:r>
                        <a:rPr lang="en-US" sz="1200" dirty="0" smtClean="0"/>
                        <a:t>20-35 deg </a:t>
                      </a:r>
                    </a:p>
                    <a:p>
                      <a:r>
                        <a:rPr lang="en-US" sz="1200" dirty="0" smtClean="0">
                          <a:solidFill>
                            <a:srgbClr val="7030A0"/>
                          </a:solidFill>
                        </a:rPr>
                        <a:t>8-9 v/400-450</a:t>
                      </a:r>
                      <a:r>
                        <a:rPr lang="en-US" sz="1200" baseline="0" dirty="0" smtClean="0">
                          <a:solidFill>
                            <a:srgbClr val="7030A0"/>
                          </a:solidFill>
                        </a:rPr>
                        <a:t> </a:t>
                      </a:r>
                      <a:r>
                        <a:rPr lang="en-US" sz="1200" dirty="0" smtClean="0">
                          <a:solidFill>
                            <a:srgbClr val="7030A0"/>
                          </a:solidFill>
                        </a:rPr>
                        <a:t>amp</a:t>
                      </a:r>
                    </a:p>
                    <a:p>
                      <a:r>
                        <a:rPr lang="en-US" sz="1200" dirty="0" smtClean="0"/>
                        <a:t>75 mint </a:t>
                      </a:r>
                    </a:p>
                    <a:p>
                      <a:r>
                        <a:rPr lang="en-US" sz="1200" dirty="0" smtClean="0">
                          <a:solidFill>
                            <a:srgbClr val="7030A0"/>
                          </a:solidFill>
                        </a:rPr>
                        <a:t>30 kg </a:t>
                      </a:r>
                      <a:endParaRPr lang="en-US" sz="12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14.25 </a:t>
                      </a:r>
                      <a:r>
                        <a:rPr lang="en-US" sz="1200" dirty="0" err="1" smtClean="0"/>
                        <a:t>gpl</a:t>
                      </a:r>
                      <a:endParaRPr lang="en-US" sz="1200" dirty="0" smtClean="0"/>
                    </a:p>
                    <a:p>
                      <a:r>
                        <a:rPr lang="en-US" sz="1200" dirty="0" smtClean="0"/>
                        <a:t>148 </a:t>
                      </a:r>
                      <a:r>
                        <a:rPr lang="en-US" sz="1200" dirty="0" err="1" smtClean="0"/>
                        <a:t>gpl</a:t>
                      </a:r>
                      <a:endParaRPr lang="en-US" sz="1200" dirty="0" smtClean="0"/>
                    </a:p>
                    <a:p>
                      <a:r>
                        <a:rPr lang="en-US" sz="1200" dirty="0" smtClean="0"/>
                        <a:t>28 deg</a:t>
                      </a:r>
                    </a:p>
                    <a:p>
                      <a:r>
                        <a:rPr lang="en-US" sz="1200" dirty="0" smtClean="0">
                          <a:solidFill>
                            <a:srgbClr val="7030A0"/>
                          </a:solidFill>
                        </a:rPr>
                        <a:t>8.9</a:t>
                      </a:r>
                      <a:r>
                        <a:rPr lang="en-US" sz="1200" baseline="0" dirty="0" smtClean="0">
                          <a:solidFill>
                            <a:srgbClr val="7030A0"/>
                          </a:solidFill>
                        </a:rPr>
                        <a:t> v / 430 amp</a:t>
                      </a:r>
                    </a:p>
                    <a:p>
                      <a:r>
                        <a:rPr lang="en-US" sz="1200" baseline="0" dirty="0" smtClean="0"/>
                        <a:t>75 mint ( PLC Set )</a:t>
                      </a:r>
                    </a:p>
                    <a:p>
                      <a:r>
                        <a:rPr lang="en-US" sz="1200" baseline="0" dirty="0" smtClean="0">
                          <a:solidFill>
                            <a:srgbClr val="7030A0"/>
                          </a:solidFill>
                        </a:rPr>
                        <a:t>30 kg </a:t>
                      </a:r>
                      <a:endParaRPr lang="en-US" sz="12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Analysis </a:t>
                      </a:r>
                    </a:p>
                    <a:p>
                      <a:r>
                        <a:rPr lang="en-US" sz="1200" dirty="0" smtClean="0"/>
                        <a:t>Analysis</a:t>
                      </a:r>
                    </a:p>
                    <a:p>
                      <a:r>
                        <a:rPr lang="en-US" sz="1200" dirty="0" smtClean="0"/>
                        <a:t>Temp.controller</a:t>
                      </a:r>
                    </a:p>
                    <a:p>
                      <a:r>
                        <a:rPr lang="en-US" sz="1200" dirty="0" smtClean="0"/>
                        <a:t>Rectifier display &amp; Records </a:t>
                      </a:r>
                    </a:p>
                    <a:p>
                      <a:r>
                        <a:rPr lang="en-US" sz="1200" dirty="0" smtClean="0"/>
                        <a:t>Weighing Scale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Ok</a:t>
                      </a:r>
                    </a:p>
                    <a:p>
                      <a:r>
                        <a:rPr lang="en-US" sz="1200" dirty="0" smtClean="0"/>
                        <a:t>Ok</a:t>
                      </a:r>
                    </a:p>
                    <a:p>
                      <a:r>
                        <a:rPr lang="en-US" sz="1200" dirty="0" smtClean="0"/>
                        <a:t>OK</a:t>
                      </a:r>
                    </a:p>
                    <a:p>
                      <a:r>
                        <a:rPr lang="en-US" sz="1200" dirty="0" smtClean="0"/>
                        <a:t>Ok</a:t>
                      </a:r>
                    </a:p>
                    <a:p>
                      <a:r>
                        <a:rPr lang="en-US" sz="1200" dirty="0" smtClean="0"/>
                        <a:t>Ok</a:t>
                      </a:r>
                    </a:p>
                    <a:p>
                      <a:r>
                        <a:rPr lang="en-US" sz="1200" dirty="0" smtClean="0"/>
                        <a:t>Ok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Passivation</a:t>
                      </a:r>
                      <a:r>
                        <a:rPr lang="en-US" sz="1200" baseline="0" dirty="0" smtClean="0"/>
                        <a:t>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Concentration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 ml / </a:t>
                      </a:r>
                      <a:r>
                        <a:rPr lang="en-US" sz="1200" dirty="0" err="1" smtClean="0"/>
                        <a:t>ltr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 ml /</a:t>
                      </a:r>
                      <a:r>
                        <a:rPr lang="en-US" sz="1200" dirty="0" err="1" smtClean="0"/>
                        <a:t>ltr</a:t>
                      </a:r>
                      <a:r>
                        <a:rPr lang="en-US" sz="1200" dirty="0" smtClean="0"/>
                        <a:t>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 ml/ </a:t>
                      </a:r>
                      <a:r>
                        <a:rPr lang="en-US" sz="1200" dirty="0" err="1" smtClean="0"/>
                        <a:t>litr</a:t>
                      </a:r>
                      <a:r>
                        <a:rPr lang="en-US" sz="1200" dirty="0" smtClean="0"/>
                        <a:t>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Analysis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Ok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Topcoat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Concentration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 ml / </a:t>
                      </a:r>
                      <a:r>
                        <a:rPr lang="en-US" sz="1200" dirty="0" err="1" smtClean="0"/>
                        <a:t>ltr</a:t>
                      </a:r>
                      <a:r>
                        <a:rPr lang="en-US" sz="1200" dirty="0" smtClean="0"/>
                        <a:t>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 ml /</a:t>
                      </a:r>
                      <a:r>
                        <a:rPr lang="en-US" sz="1200" dirty="0" err="1" smtClean="0"/>
                        <a:t>ltr</a:t>
                      </a:r>
                      <a:r>
                        <a:rPr lang="en-US" sz="1200" baseline="0" dirty="0" smtClean="0"/>
                        <a:t>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 ml /</a:t>
                      </a:r>
                      <a:r>
                        <a:rPr lang="en-US" sz="1200" dirty="0" err="1" smtClean="0"/>
                        <a:t>ltr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Analysis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Ok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Drying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Temperature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60-80</a:t>
                      </a:r>
                      <a:r>
                        <a:rPr lang="en-US" sz="1200" baseline="0" dirty="0" smtClean="0"/>
                        <a:t> deg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60-80 deg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72 deg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Temp.controller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Ok</a:t>
                      </a:r>
                      <a:endParaRPr lang="en-US" sz="1200" dirty="0"/>
                    </a:p>
                  </a:txBody>
                  <a:tcPr/>
                </a:tc>
              </a:tr>
              <a:tr h="12192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Thickness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Min-8 micron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Min 8 micron on DFT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Min 8 micron on XRF tester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12.2</a:t>
                      </a:r>
                      <a:r>
                        <a:rPr lang="en-US" sz="1200" baseline="0" dirty="0" smtClean="0"/>
                        <a:t>  to 14.6 on XRF tester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OK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7">
            <a:extLst>
              <a:ext uri="{FF2B5EF4-FFF2-40B4-BE49-F238E27FC236}">
                <a16:creationId xmlns="" xmlns:a16="http://schemas.microsoft.com/office/drawing/2014/main" id="{3BA52F62-9828-45F9-ABA4-98939F54AB69}"/>
              </a:ext>
            </a:extLst>
          </p:cNvPr>
          <p:cNvSpPr txBox="1">
            <a:spLocks/>
          </p:cNvSpPr>
          <p:nvPr/>
        </p:nvSpPr>
        <p:spPr bwMode="auto">
          <a:xfrm>
            <a:off x="92718" y="158909"/>
            <a:ext cx="4479282" cy="3269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>
            <a:lvl1pPr defTabSz="341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341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341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341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341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3413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3413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3413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3413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80000"/>
              </a:lnSpc>
              <a:buFont typeface="Wingdings" pitchFamily="2" charset="2"/>
              <a:buChar char="q"/>
            </a:pPr>
            <a:r>
              <a:rPr lang="en-IN" altLang="en-US" sz="2591" b="1" u="sng" dirty="0" smtClean="0">
                <a:latin typeface="+mn-lt"/>
              </a:rPr>
              <a:t> Cause Analysis</a:t>
            </a:r>
            <a:endParaRPr lang="en-IN" altLang="en-US" sz="2591" b="1" u="sng" dirty="0">
              <a:latin typeface="+mn-lt"/>
            </a:endParaRPr>
          </a:p>
        </p:txBody>
      </p:sp>
      <p:graphicFrame>
        <p:nvGraphicFramePr>
          <p:cNvPr id="13" name="Diagram 12"/>
          <p:cNvGraphicFramePr/>
          <p:nvPr/>
        </p:nvGraphicFramePr>
        <p:xfrm>
          <a:off x="228600" y="762000"/>
          <a:ext cx="8686800" cy="2667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" name="Title 7">
            <a:extLst>
              <a:ext uri="{FF2B5EF4-FFF2-40B4-BE49-F238E27FC236}">
                <a16:creationId xmlns="" xmlns:a16="http://schemas.microsoft.com/office/drawing/2014/main" id="{3BA52F62-9828-45F9-ABA4-98939F54AB69}"/>
              </a:ext>
            </a:extLst>
          </p:cNvPr>
          <p:cNvSpPr txBox="1">
            <a:spLocks/>
          </p:cNvSpPr>
          <p:nvPr/>
        </p:nvSpPr>
        <p:spPr bwMode="auto">
          <a:xfrm>
            <a:off x="92718" y="3643467"/>
            <a:ext cx="3336282" cy="302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>
            <a:lvl1pPr defTabSz="341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341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341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341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341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3413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3413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3413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3413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80000"/>
              </a:lnSpc>
              <a:buFont typeface="Wingdings" pitchFamily="2" charset="2"/>
              <a:buChar char="q"/>
            </a:pPr>
            <a:r>
              <a:rPr lang="en-IN" altLang="en-US" b="1" u="sng" dirty="0" smtClean="0">
                <a:latin typeface="+mn-lt"/>
              </a:rPr>
              <a:t> Immediate Actions</a:t>
            </a:r>
            <a:endParaRPr lang="en-IN" altLang="en-US" b="1" u="sng" dirty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3962400"/>
            <a:ext cx="88392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b="1" dirty="0" smtClean="0"/>
              <a:t>Action 1</a:t>
            </a:r>
            <a:r>
              <a:rPr lang="en-US" sz="1600" b="1" dirty="0" smtClean="0"/>
              <a:t> </a:t>
            </a:r>
            <a:r>
              <a:rPr lang="en-US" sz="1600" dirty="0" smtClean="0"/>
              <a:t>:  </a:t>
            </a:r>
            <a:r>
              <a:rPr lang="en-US" b="1" dirty="0" smtClean="0"/>
              <a:t>All pipeline material has been taken for rework </a:t>
            </a:r>
            <a:r>
              <a:rPr lang="en-US" b="1" dirty="0" smtClean="0"/>
              <a:t>&amp; all batch wise checking done  </a:t>
            </a:r>
          </a:p>
          <a:p>
            <a:pPr lvl="0"/>
            <a:r>
              <a:rPr lang="en-US" b="1" dirty="0" smtClean="0"/>
              <a:t> </a:t>
            </a:r>
            <a:r>
              <a:rPr lang="en-US" b="1" dirty="0" smtClean="0"/>
              <a:t>                  </a:t>
            </a:r>
            <a:r>
              <a:rPr lang="en-US" b="1" dirty="0" smtClean="0"/>
              <a:t>on XRF thickness tester  before dispatch the material , its batch wise record will </a:t>
            </a:r>
          </a:p>
          <a:p>
            <a:pPr lvl="0"/>
            <a:r>
              <a:rPr lang="en-US" b="1" dirty="0" smtClean="0"/>
              <a:t> </a:t>
            </a:r>
            <a:r>
              <a:rPr lang="en-US" b="1" dirty="0" smtClean="0"/>
              <a:t>                  </a:t>
            </a:r>
            <a:r>
              <a:rPr lang="en-US" b="1" dirty="0" smtClean="0"/>
              <a:t>be maintained  .</a:t>
            </a:r>
            <a:endParaRPr lang="en-US" b="1" dirty="0" smtClean="0"/>
          </a:p>
          <a:p>
            <a:pPr lvl="0"/>
            <a:endParaRPr lang="en-US" sz="2000" b="1" dirty="0" smtClean="0"/>
          </a:p>
        </p:txBody>
      </p:sp>
      <p:sp>
        <p:nvSpPr>
          <p:cNvPr id="8" name="Title 7">
            <a:extLst>
              <a:ext uri="{FF2B5EF4-FFF2-40B4-BE49-F238E27FC236}">
                <a16:creationId xmlns="" xmlns:a16="http://schemas.microsoft.com/office/drawing/2014/main" id="{3BA52F62-9828-45F9-ABA4-98939F54AB69}"/>
              </a:ext>
            </a:extLst>
          </p:cNvPr>
          <p:cNvSpPr txBox="1">
            <a:spLocks/>
          </p:cNvSpPr>
          <p:nvPr/>
        </p:nvSpPr>
        <p:spPr bwMode="auto">
          <a:xfrm>
            <a:off x="92718" y="4953000"/>
            <a:ext cx="3336282" cy="302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>
            <a:lvl1pPr defTabSz="341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341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341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341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341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3413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3413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3413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3413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80000"/>
              </a:lnSpc>
              <a:buFont typeface="Wingdings" pitchFamily="2" charset="2"/>
              <a:buChar char="q"/>
            </a:pPr>
            <a:r>
              <a:rPr lang="en-IN" altLang="en-US" b="1" u="sng" dirty="0" smtClean="0">
                <a:latin typeface="+mn-lt"/>
              </a:rPr>
              <a:t> Permanent Actions</a:t>
            </a:r>
            <a:endParaRPr lang="en-IN" altLang="en-US" b="1" u="sng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4800" y="5271933"/>
            <a:ext cx="8839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000" b="1" dirty="0" smtClean="0"/>
              <a:t>Action :  Plating will done </a:t>
            </a:r>
            <a:r>
              <a:rPr lang="en-US" sz="2000" b="1" dirty="0" smtClean="0"/>
              <a:t>on Valid parameters &amp; its records maintained as per </a:t>
            </a:r>
          </a:p>
          <a:p>
            <a:pPr lvl="0"/>
            <a:r>
              <a:rPr lang="en-US" sz="2000" b="1" dirty="0" smtClean="0"/>
              <a:t> </a:t>
            </a:r>
            <a:r>
              <a:rPr lang="en-US" sz="2000" b="1" dirty="0" smtClean="0"/>
              <a:t>               requirements .    </a:t>
            </a:r>
            <a:r>
              <a:rPr lang="en-US" sz="1600" b="1" dirty="0" smtClean="0"/>
              <a:t>   </a:t>
            </a: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lh3.googleusercontent.com/kV1Aa5oYY-Hd8eG_LPqph0PuX2JEmYfmob-AgD2kOC7GC52Fyxrp-cMF4US_4O7BQBUhG05rngmIyQBzsROYjpjbT6oLtCG6PAKAmqlBSoTpep5Lr0uHQWQVi8ftVYxuqeUztFHllbgiqEUF6_sYESM9l7i4kOLE0pMb61pwvnSi4rutjSvSONaESWZVVgLh1Z8lxfaKObx-kITbl7FXSri12S5WkRNuZzq1glClFg737XdrroRkay1CWhMsnUuZ1AW7X9aDlmL70X-6h2KI5JaDB64jiDEqHysk4wY6HgJiOeENDadE7MsAkQPJsQ8FonWjv92lj8pb7dBjHqEk-WguakM31PNl10IQYILjG_KwdO0JizmhAPgMhuDcoayYk5wMK5w1UN0qUZu2GFJuV1a4BHMxbiZ7LqbHsvF-666Y4LuUGn-csEB5UPqehiqnnOna2eiv7HdyHDcA3laUWvm8sxZ6AYkThDAJ4QFe7gZqdPLCcHENYp1hgemlD-N1MTyf7TOak3qlLP31ilPFumNRYzYbZ6A4-t6q8RaWlMbfndfAcQqvFY0N-61b0YldTTPXDWkwFlzZoYanjbe32a_NCbObeXAVsw8rM1OU3SKTjxN-WTknhfS91prgCuPQlF12ucs0ylOPorZSoo0Ga1UUCdFMyRQf1iNmKW8h9bamdy8UoikxJQfi1bDeM_O1n820EGEx6QNrOaSTix8zMZzxdd2njy7Cx9KklgziZ9flvURb3czdjG0=w478-h636-no?authuser=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752600"/>
            <a:ext cx="3705225" cy="483870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TextBox 2"/>
          <p:cNvSpPr txBox="1"/>
          <p:nvPr/>
        </p:nvSpPr>
        <p:spPr>
          <a:xfrm>
            <a:off x="533400" y="304800"/>
            <a:ext cx="7848600" cy="95410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smtClean="0"/>
              <a:t>Thickness reading on DFT meter against XRF reading of 12 – 14 microns   </a:t>
            </a:r>
            <a:endParaRPr lang="en-US" sz="2800" b="1" dirty="0"/>
          </a:p>
        </p:txBody>
      </p:sp>
      <p:pic>
        <p:nvPicPr>
          <p:cNvPr id="1028" name="Picture 4" descr="https://lh3.googleusercontent.com/A2Rb_z-SFsEElNHAdh9otzoqJ-XWPqDOjnr4gpwbWqW_qCIbHce7QD1nFxdyAgB1sqGZj9M0wmgRYKWxXygbqgdE62hlJ00meI1KH-iSLOpPnlk4xRKIXbKdAW3zvexqFrb_DakbD9QSdq7fAoj5hB6_xgYVo4AOYZkjq09J-2n7gP1Cgj-Wj7IQw8J1dIcMXSoKoCg0Yl2Xlq8pMvK9GleS7Tm-oAw06VF6ocdNnxjpCfuTr6FGvZaWcm-_wJx9SsTfw085Fb5Xa20pmkN-esMlsIBHdES_h-FXWnXsdyKM_lxBXG8L5B0IlHJN-IJ8Ag4tLeQA34ZKU7yUyC8P8uwM73p1_i9Vtk-EO2dfZnzGEAdycxdmbifiJiFA7dpTCNK3yd-WtzS1gH63GAp19bkLkhjIQi-wRFoaJ0MHevunrg01onKyXG6ZPUVUdze5XSp9Xf909cdcJ9X7JL7s4mCxL2U-2atWFkVzL4DvlSu_-p8WxP9CvURDo87Y5aostk85YcvxPeb_wOwkAunz4KcsPkpmNjrP6JIal1drLFjNmy6VFcwQJRTQJXF8acdLVNUIhjGaOLaE4H92eOvmvxZbY9nG8RWhK4m8DbWtpZUXECp0re5MrFa-p5m9gVxgQjS8ykk9wFCgvZjh35gyr7fSd7TPmcDon1E9HTy4FzlFzyM3T5ylRSyHpZJrYRIIaa1nOBKrEDSXcHLxjTu16qWoCbMFlPse1hfrKMkjnGspe37MLpOm9iA=w478-h636-no?authuser=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8200" y="1752600"/>
            <a:ext cx="3657600" cy="48006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62000" y="2667000"/>
            <a:ext cx="7924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 smtClean="0">
                <a:latin typeface="Arial Black" pitchFamily="34" charset="0"/>
              </a:rPr>
              <a:t>Thank You </a:t>
            </a:r>
            <a:endParaRPr lang="en-US" sz="9600" b="1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445</Words>
  <Application>Microsoft Office PowerPoint</Application>
  <PresentationFormat>On-screen Show (4:3)</PresentationFormat>
  <Paragraphs>160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Socket Head Pinch Bolt J1A </vt:lpstr>
      <vt:lpstr>Process Validation done after complaint  </vt:lpstr>
      <vt:lpstr>Slide 3</vt:lpstr>
      <vt:lpstr>Slide 4</vt:lpstr>
      <vt:lpstr>Slide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Socket Head Pinch Bolt J1A </dc:title>
  <dc:creator>shree</dc:creator>
  <cp:lastModifiedBy>shree</cp:lastModifiedBy>
  <cp:revision>22</cp:revision>
  <dcterms:created xsi:type="dcterms:W3CDTF">2006-08-16T00:00:00Z</dcterms:created>
  <dcterms:modified xsi:type="dcterms:W3CDTF">2022-06-10T14:34:47Z</dcterms:modified>
</cp:coreProperties>
</file>