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13" r:id="rId2"/>
  </p:sldIdLst>
  <p:sldSz cx="9144000" cy="6858000" type="screen4x3"/>
  <p:notesSz cx="6954838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CC00"/>
    <a:srgbClr val="009242"/>
    <a:srgbClr val="0000CC"/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97" autoAdjust="0"/>
    <p:restoredTop sz="93728" autoAdjust="0"/>
  </p:normalViewPr>
  <p:slideViewPr>
    <p:cSldViewPr>
      <p:cViewPr varScale="1">
        <p:scale>
          <a:sx n="68" d="100"/>
          <a:sy n="68" d="100"/>
        </p:scale>
        <p:origin x="-14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466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8588" y="0"/>
            <a:ext cx="301466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8829FE8-BFF9-487C-84B1-225EAD47F84B}" type="datetimeFigureOut">
              <a:rPr lang="en-US"/>
              <a:pPr>
                <a:defRPr/>
              </a:pPr>
              <a:t>6/15/2023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698500"/>
            <a:ext cx="4656138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21188"/>
            <a:ext cx="5564188" cy="4189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1466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8588" y="8842375"/>
            <a:ext cx="3014662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9FAA72F-2E6E-46F1-8F60-FA645341E4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A435C-0DD7-4EEA-AEAE-948613EAC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00FD1-478C-4B6A-AF93-48B6379840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6C496-F456-48F5-8068-4F765E3AA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4A153-E0DA-4727-8588-28EF8EB2C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CA877-653D-4B67-9846-ADE22BB6A0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C8E4E-1952-4107-B9EA-C3A9FAB6CA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9A42B3-20E5-4D4A-836F-A0CBB3AEA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89C76-864E-496E-A63F-2E9FFCF76B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82D96A-760A-42A0-A7D5-E344E2D64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9F98F-4F7B-4EE3-83A2-4EC93D341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98807-7C1D-474B-B59B-1CEE6CDDF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02F7D-39DC-4F84-A523-316363B315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2C248FD5-D8BE-4ECA-BA12-01B5174A8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Line 2"/>
          <p:cNvSpPr>
            <a:spLocks noChangeShapeType="1"/>
          </p:cNvSpPr>
          <p:nvPr/>
        </p:nvSpPr>
        <p:spPr bwMode="auto">
          <a:xfrm>
            <a:off x="1066800" y="533400"/>
            <a:ext cx="7696200" cy="0"/>
          </a:xfrm>
          <a:prstGeom prst="line">
            <a:avLst/>
          </a:prstGeom>
          <a:noFill/>
          <a:ln w="28575">
            <a:solidFill>
              <a:srgbClr val="00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219200" y="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altLang="en-US" sz="2800" b="1">
                <a:solidFill>
                  <a:srgbClr val="0000FF"/>
                </a:solidFill>
                <a:latin typeface="Tahoma" pitchFamily="34" charset="0"/>
              </a:rPr>
              <a:t>One Point Lesson</a:t>
            </a:r>
          </a:p>
        </p:txBody>
      </p:sp>
      <p:graphicFrame>
        <p:nvGraphicFramePr>
          <p:cNvPr id="4229" name="Group 133"/>
          <p:cNvGraphicFramePr>
            <a:graphicFrameLocks noGrp="1"/>
          </p:cNvGraphicFramePr>
          <p:nvPr/>
        </p:nvGraphicFramePr>
        <p:xfrm>
          <a:off x="76200" y="609600"/>
          <a:ext cx="8915402" cy="4796777"/>
        </p:xfrm>
        <a:graphic>
          <a:graphicData uri="http://schemas.openxmlformats.org/drawingml/2006/table">
            <a:tbl>
              <a:tblPr/>
              <a:tblGrid>
                <a:gridCol w="1832640"/>
                <a:gridCol w="1230423"/>
                <a:gridCol w="1462285"/>
                <a:gridCol w="1199614"/>
                <a:gridCol w="1963110"/>
                <a:gridCol w="1227330"/>
              </a:tblGrid>
              <a:tr h="4221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</a:rPr>
                        <a:t>Shop:-Coating shop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</a:rPr>
                        <a:t>Part:- TOP Spring Locator, Stage: Inspection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5375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</a:rPr>
                        <a:t>Types of Problem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Lesson 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5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</a:rPr>
                        <a:t>Date of preparation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07/06/23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</a:rPr>
                        <a:t>NOT 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</a:rPr>
                        <a:t>OK</a:t>
                      </a:r>
                      <a:b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</a:rPr>
                      </a:b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</a:rPr>
                        <a:t>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</a:rPr>
                        <a:t>Team leader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Mr.Deokar</a:t>
                      </a:r>
                      <a:endParaRPr kumimoji="0" lang="en-US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53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</a:rPr>
                        <a:t>Zone leader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Mrs.Deshmukh</a:t>
                      </a:r>
                      <a:endParaRPr kumimoji="0" lang="en-US" alt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3751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itchFamily="34" charset="0"/>
                        </a:rPr>
                        <a:t>Topic:-  Powder coating not OK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49699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i-IN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8232">
                <a:tc gridSpan="6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KEY POINTS : Locator must be free from powder coating defects.</a:t>
                      </a:r>
                      <a:endParaRPr kumimoji="0" lang="en-US" alt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228" name="Group 132"/>
          <p:cNvGraphicFramePr>
            <a:graphicFrameLocks noGrp="1"/>
          </p:cNvGraphicFramePr>
          <p:nvPr/>
        </p:nvGraphicFramePr>
        <p:xfrm>
          <a:off x="76201" y="5410200"/>
          <a:ext cx="8915400" cy="1444824"/>
        </p:xfrm>
        <a:graphic>
          <a:graphicData uri="http://schemas.openxmlformats.org/drawingml/2006/table">
            <a:tbl>
              <a:tblPr/>
              <a:tblGrid>
                <a:gridCol w="824557"/>
                <a:gridCol w="1049436"/>
                <a:gridCol w="974476"/>
                <a:gridCol w="1124397"/>
                <a:gridCol w="1119587"/>
                <a:gridCol w="899517"/>
                <a:gridCol w="1060368"/>
                <a:gridCol w="969791"/>
                <a:gridCol w="893271"/>
              </a:tblGrid>
              <a:tr h="2315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Date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anose="020B0604030504040204" pitchFamily="34" charset="0"/>
                        </a:rPr>
                        <a:t>07.06.23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anose="020B0604030504040204" pitchFamily="34" charset="0"/>
                        </a:rPr>
                        <a:t>08.06.23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anose="020B0604030504040204" pitchFamily="34" charset="0"/>
                        </a:rPr>
                        <a:t>09.06.23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erdana" panose="020B0604030504040204" pitchFamily="34" charset="0"/>
                        </a:rPr>
                        <a:t>10.06.23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76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Teacher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Mrs.deshmukh</a:t>
                      </a:r>
                      <a:endParaRPr kumimoji="0" lang="en-US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Mrs.Deshmukh</a:t>
                      </a:r>
                      <a:endParaRPr kumimoji="0" lang="en-US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Mrs.Deshmukh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Mrs.deshmukh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Learner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Mrs.Meera</a:t>
                      </a:r>
                      <a:endParaRPr kumimoji="0" lang="en-US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Mr</a:t>
                      </a:r>
                      <a:r>
                        <a:rPr kumimoji="0" lang="en-US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.Sachin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Mrs.Radha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Mr.Vikas</a:t>
                      </a: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36" name="Rectangle 101"/>
          <p:cNvSpPr>
            <a:spLocks noChangeArrowheads="1"/>
          </p:cNvSpPr>
          <p:nvPr/>
        </p:nvSpPr>
        <p:spPr bwMode="auto">
          <a:xfrm>
            <a:off x="3657600" y="1143000"/>
            <a:ext cx="457200" cy="3048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137" name="Rectangle 104"/>
          <p:cNvSpPr>
            <a:spLocks noChangeArrowheads="1"/>
          </p:cNvSpPr>
          <p:nvPr/>
        </p:nvSpPr>
        <p:spPr bwMode="auto">
          <a:xfrm>
            <a:off x="2286000" y="1143000"/>
            <a:ext cx="457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2138" name="Text Box 105"/>
          <p:cNvSpPr txBox="1">
            <a:spLocks noChangeArrowheads="1"/>
          </p:cNvSpPr>
          <p:nvPr/>
        </p:nvSpPr>
        <p:spPr bwMode="auto">
          <a:xfrm>
            <a:off x="1050925" y="19462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 altLang="en-US" sz="240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140" name="TextBox 18"/>
          <p:cNvSpPr txBox="1">
            <a:spLocks noChangeArrowheads="1"/>
          </p:cNvSpPr>
          <p:nvPr/>
        </p:nvSpPr>
        <p:spPr bwMode="auto">
          <a:xfrm>
            <a:off x="3886200" y="3592512"/>
            <a:ext cx="990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>
              <a:effectLst>
                <a:outerShdw blurRad="50800" dist="50800" dir="5400000" algn="ctr" rotWithShape="0">
                  <a:srgbClr val="FF0000"/>
                </a:outerShdw>
              </a:effectLst>
            </a:endParaRPr>
          </a:p>
        </p:txBody>
      </p:sp>
      <p:sp>
        <p:nvSpPr>
          <p:cNvPr id="2141" name="TextBox 20"/>
          <p:cNvSpPr txBox="1">
            <a:spLocks noChangeArrowheads="1"/>
          </p:cNvSpPr>
          <p:nvPr/>
        </p:nvSpPr>
        <p:spPr bwMode="auto">
          <a:xfrm>
            <a:off x="8153400" y="4419600"/>
            <a:ext cx="76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dirty="0" smtClean="0">
                <a:effectLst>
                  <a:outerShdw blurRad="50800" dist="50800" dir="5400000" algn="ctr" rotWithShape="0">
                    <a:srgbClr val="00CC00"/>
                  </a:outerShdw>
                </a:effectLst>
              </a:rPr>
              <a:t>OK</a:t>
            </a:r>
            <a:endParaRPr lang="en-US" dirty="0">
              <a:effectLst>
                <a:outerShdw blurRad="50800" dist="50800" dir="5400000" algn="ctr" rotWithShape="0">
                  <a:srgbClr val="00CC00"/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8600" y="152400"/>
            <a:ext cx="237757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Premier Enterprises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581400" y="4419600"/>
            <a:ext cx="1065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NOT OK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2971800"/>
            <a:ext cx="1905000" cy="1951717"/>
          </a:xfrm>
          <a:prstGeom prst="rect">
            <a:avLst/>
          </a:prstGeom>
          <a:noFill/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895600"/>
            <a:ext cx="2590800" cy="2057400"/>
          </a:xfrm>
          <a:prstGeom prst="rect">
            <a:avLst/>
          </a:prstGeom>
          <a:noFill/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6680</TotalTime>
  <Words>75</Words>
  <Application>Microsoft Office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Bramhekar Avinash</dc:creator>
  <cp:lastModifiedBy>User</cp:lastModifiedBy>
  <cp:revision>771</cp:revision>
  <cp:lastPrinted>1601-01-01T00:00:00Z</cp:lastPrinted>
  <dcterms:created xsi:type="dcterms:W3CDTF">1601-01-01T00:00:00Z</dcterms:created>
  <dcterms:modified xsi:type="dcterms:W3CDTF">2023-06-15T13:08:15Z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