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  <a:srgbClr val="009242"/>
    <a:srgbClr val="0000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3728" autoAdjust="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6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466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829FE8-BFF9-487C-84B1-225EAD47F84B}" type="datetimeFigureOut">
              <a:rPr lang="en-US"/>
              <a:pPr>
                <a:defRPr/>
              </a:pPr>
              <a:t>6/15/2023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466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842375"/>
            <a:ext cx="301466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FAA72F-2E6E-46F1-8F60-FA645341E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A435C-0DD7-4EEA-AEAE-948613EA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0FD1-478C-4B6A-AF93-48B637984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6C496-F456-48F5-8068-4F765E3AA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A153-E0DA-4727-8588-28EF8EB2C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A877-653D-4B67-9846-ADE22BB6A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C8E4E-1952-4107-B9EA-C3A9FAB6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42B3-20E5-4D4A-836F-A0CBB3AE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89C76-864E-496E-A63F-2E9FFCF76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2D96A-760A-42A0-A7D5-E344E2D64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F98F-4F7B-4EE3-83A2-4EC93D341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98807-7C1D-474B-B59B-1CEE6CDDF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02F7D-39DC-4F84-A523-316363B31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C248FD5-D8BE-4ECA-BA12-01B5174A8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066800" y="533400"/>
            <a:ext cx="7696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19200" y="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2800" b="1">
                <a:solidFill>
                  <a:srgbClr val="0000FF"/>
                </a:solidFill>
                <a:latin typeface="Tahoma" pitchFamily="34" charset="0"/>
              </a:rPr>
              <a:t>One Point Lesson</a:t>
            </a:r>
          </a:p>
        </p:txBody>
      </p:sp>
      <p:graphicFrame>
        <p:nvGraphicFramePr>
          <p:cNvPr id="4229" name="Group 133"/>
          <p:cNvGraphicFramePr>
            <a:graphicFrameLocks noGrp="1"/>
          </p:cNvGraphicFramePr>
          <p:nvPr/>
        </p:nvGraphicFramePr>
        <p:xfrm>
          <a:off x="76200" y="609600"/>
          <a:ext cx="8915402" cy="4827257"/>
        </p:xfrm>
        <a:graphic>
          <a:graphicData uri="http://schemas.openxmlformats.org/drawingml/2006/table">
            <a:tbl>
              <a:tblPr/>
              <a:tblGrid>
                <a:gridCol w="1832640"/>
                <a:gridCol w="1230423"/>
                <a:gridCol w="1462285"/>
                <a:gridCol w="1199614"/>
                <a:gridCol w="1963110"/>
                <a:gridCol w="1227330"/>
              </a:tblGrid>
              <a:tr h="4221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Shop:-Final Inspection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Part:- TOP Spring Locator, Stage: Inspection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3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Types of Problem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Lesson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Date of preparation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07/06/23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NOT 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b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Team 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Mrs. </a:t>
                      </a:r>
                      <a:r>
                        <a:rPr kumimoji="0" lang="en-US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Deshmukh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Zone 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Mr. </a:t>
                      </a:r>
                      <a:r>
                        <a:rPr kumimoji="0" lang="en-US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Kamble</a:t>
                      </a: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5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Topic:-  Powder coating not OK .( Part: Top Spring Locator, Part No: S2DA04511B 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96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i-IN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8232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KEY POINTS : Locator must be free from powder coating defect.</a:t>
                      </a: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28" name="Group 132"/>
          <p:cNvGraphicFramePr>
            <a:graphicFrameLocks noGrp="1"/>
          </p:cNvGraphicFramePr>
          <p:nvPr/>
        </p:nvGraphicFramePr>
        <p:xfrm>
          <a:off x="76201" y="5410200"/>
          <a:ext cx="8915400" cy="1426512"/>
        </p:xfrm>
        <a:graphic>
          <a:graphicData uri="http://schemas.openxmlformats.org/drawingml/2006/table">
            <a:tbl>
              <a:tblPr/>
              <a:tblGrid>
                <a:gridCol w="824557"/>
                <a:gridCol w="1049436"/>
                <a:gridCol w="1097806"/>
                <a:gridCol w="1001067"/>
                <a:gridCol w="1119587"/>
                <a:gridCol w="899517"/>
                <a:gridCol w="1060368"/>
                <a:gridCol w="969791"/>
                <a:gridCol w="893271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07.06.22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08.06.22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09.06.23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10.06.23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Mr.deshmukh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Mr.Deshmukh</a:t>
                      </a: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Mr.Deshmukh</a:t>
                      </a: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Mr.deshmukh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Learner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Mrs.Meera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.</a:t>
                      </a: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Nilesh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Mrs.Sangita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Mr.Vikas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6" name="Rectangle 101"/>
          <p:cNvSpPr>
            <a:spLocks noChangeArrowheads="1"/>
          </p:cNvSpPr>
          <p:nvPr/>
        </p:nvSpPr>
        <p:spPr bwMode="auto">
          <a:xfrm>
            <a:off x="3657600" y="1143000"/>
            <a:ext cx="457200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37" name="Rectangle 104"/>
          <p:cNvSpPr>
            <a:spLocks noChangeArrowheads="1"/>
          </p:cNvSpPr>
          <p:nvPr/>
        </p:nvSpPr>
        <p:spPr bwMode="auto">
          <a:xfrm>
            <a:off x="2286000" y="1143000"/>
            <a:ext cx="457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38" name="Text Box 105"/>
          <p:cNvSpPr txBox="1">
            <a:spLocks noChangeArrowheads="1"/>
          </p:cNvSpPr>
          <p:nvPr/>
        </p:nvSpPr>
        <p:spPr bwMode="auto">
          <a:xfrm>
            <a:off x="1050925" y="194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altLang="en-US" sz="240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40" name="TextBox 18"/>
          <p:cNvSpPr txBox="1">
            <a:spLocks noChangeArrowheads="1"/>
          </p:cNvSpPr>
          <p:nvPr/>
        </p:nvSpPr>
        <p:spPr bwMode="auto">
          <a:xfrm>
            <a:off x="3886200" y="3592512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effectLst>
                <a:outerShdw blurRad="50800" dist="50800" dir="5400000" algn="ctr" rotWithShape="0">
                  <a:srgbClr val="FF0000"/>
                </a:outerShdw>
              </a:effectLst>
            </a:endParaRPr>
          </a:p>
        </p:txBody>
      </p:sp>
      <p:sp>
        <p:nvSpPr>
          <p:cNvPr id="2141" name="TextBox 20"/>
          <p:cNvSpPr txBox="1">
            <a:spLocks noChangeArrowheads="1"/>
          </p:cNvSpPr>
          <p:nvPr/>
        </p:nvSpPr>
        <p:spPr bwMode="auto">
          <a:xfrm>
            <a:off x="8153400" y="44196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dirty="0" smtClean="0">
                <a:effectLst>
                  <a:outerShdw blurRad="50800" dist="50800" dir="5400000" algn="ctr" rotWithShape="0">
                    <a:srgbClr val="00CC00"/>
                  </a:outerShdw>
                </a:effectLst>
              </a:rPr>
              <a:t>OK</a:t>
            </a:r>
            <a:endParaRPr lang="en-US" dirty="0">
              <a:effectLst>
                <a:outerShdw blurRad="50800" dist="50800" dir="5400000" algn="ctr" rotWithShape="0">
                  <a:srgbClr val="00CC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152400"/>
            <a:ext cx="23775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Premier Enterprises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81400" y="4419600"/>
            <a:ext cx="1065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OK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124200"/>
            <a:ext cx="187185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1" y="2971799"/>
            <a:ext cx="1907823" cy="198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Donut 21"/>
          <p:cNvSpPr/>
          <p:nvPr/>
        </p:nvSpPr>
        <p:spPr bwMode="auto">
          <a:xfrm>
            <a:off x="1600200" y="3276600"/>
            <a:ext cx="914400" cy="1219200"/>
          </a:xfrm>
          <a:prstGeom prst="donut">
            <a:avLst>
              <a:gd name="adj" fmla="val 1789"/>
            </a:avLst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6560</TotalTime>
  <Words>91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Bramhekar Avinash</dc:creator>
  <cp:lastModifiedBy>User</cp:lastModifiedBy>
  <cp:revision>769</cp:revision>
  <cp:lastPrinted>1601-01-01T00:00:00Z</cp:lastPrinted>
  <dcterms:created xsi:type="dcterms:W3CDTF">1601-01-01T00:00:00Z</dcterms:created>
  <dcterms:modified xsi:type="dcterms:W3CDTF">2023-06-15T13:21:16Z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