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05623-23EB-4038-AB78-A43A20FD1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0FBBB-9353-4A9C-9259-1E6982C0A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54CAE-FA16-4FE9-9966-2DD20B5D7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E7178-28E1-4A79-922F-CE9C6E26C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692EF-2A95-4B81-95EE-1231BD31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0646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D192-4FF4-46FD-816E-488927A44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93A5AF-D147-4880-B3A3-EF668A2DC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F531B-C079-4ECF-BB4B-EB5245F97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D2B8-4CCD-4149-90C7-62E3E90E4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2992F-3D3F-4814-A16C-998D9EF80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544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6E07C7-8752-4D1F-93E7-44919E5A0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B1A68-654B-48EC-98EB-47B2A3B89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E87DC-1439-44AC-A53B-E8C2A055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FD38A-F893-43D0-8E6C-EEC182EC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55ED7-F2E4-4BA8-BA2E-F531ABAB8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148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38181-72C0-4C85-A50F-E5BDB75CA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F029-0991-496F-A7E1-A53848417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24993-403F-43EE-A03F-A25CDAA1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828B9-011A-4219-B5B1-4CC6E8B4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ABFAA-C084-4E03-9DF0-DA8DE270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59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A295D-B7C8-4599-880F-26EC555D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A0DB7-04D6-46F7-B971-42751F3D7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8DDD7-6C4D-46DB-9CF0-A5C7DC0D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E487-AC58-41FF-8DE7-BF41D054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E2F1A-2392-4578-81D7-DCA53330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44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5B3BC-6DFA-4A36-B814-05EB8F4E6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82096-D525-4800-9C80-FDFA03D459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18386-B653-4FF4-A309-33B3E7736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2A8C4-4AA3-4E77-961A-DD498028C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E4584-771B-4A80-8D60-42191DEDE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9502C-FD58-40D7-A629-8E4855D0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323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0790-216A-41C3-9E62-665378CD3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98ADF-64CD-4222-8C1A-1DB87F077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254DCD-7AA4-4485-A57D-2D412EC7F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6890A-4FCA-46B9-B446-6AFABD31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66AE6B-0865-4176-A981-96F3612FF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92BA3-4835-43CE-BDEA-BFDF0E7E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41B947-8669-460F-9B1F-94CE4662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E1C45E-CBDF-4303-A4B9-991470CF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047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80B0-5D98-4BBD-8F07-740C5775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433662-EE75-44B2-9D03-5D7E24EC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31919-5ED7-4ECE-ACFE-258B18626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72858-5F40-4938-B002-0929B067B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974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95CBF9-CDAA-4454-BC27-68126CC5C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F1046-72B3-4BF9-ACFD-CECCCD3A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B8DE7-D713-40D4-9D9A-1543E0C5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769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1F762-5D8C-4F70-A1A1-C2CAC2672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6DA78-D337-4562-9621-35E306A07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4E7CCD-28B3-4409-A917-DC3F36B7A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A7E0D-4D04-453E-B483-328BBD149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92A7D-D1DF-49D6-831D-40BDDCAF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D5624-2EF3-4F1A-8FF8-27950C087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873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FA36-98B2-40C6-B5C8-B9290707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CA3A9-8FFD-4392-9CC2-0FB5EAEA9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528CE-9681-4245-81D6-9F5FA4ADB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F3FBE-21B7-492F-B69A-3BD96BE28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99CDB-BCD2-4D3C-822C-8C686147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AE8B5-7760-4358-979D-B1F0A17E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71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F20B03-A91D-4F8E-8F4E-5D8410C43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19809-E055-440F-AD9A-FAEEC1777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DE83A-8ABB-4A12-976B-89CA77850E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CB2C4-FE77-4FD0-8FC9-D0E4DA8C1443}" type="datetimeFigureOut">
              <a:rPr lang="en-IN" smtClean="0"/>
              <a:t>24-06-2023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AF9B6-839F-4CCC-B8C9-C566E7CE4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EDB73-7CC5-489F-BBF3-D5E40ACCC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558C-E3FA-4EC5-8C99-EF5E490259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81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27A3AD-89D4-43EE-894E-EE0B5CDC1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615" y="470554"/>
            <a:ext cx="8800191" cy="49666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39695B-BEBB-4998-B5BE-FECA89F86A31}"/>
              </a:ext>
            </a:extLst>
          </p:cNvPr>
          <p:cNvSpPr txBox="1"/>
          <p:nvPr/>
        </p:nvSpPr>
        <p:spPr>
          <a:xfrm>
            <a:off x="1434905" y="5838092"/>
            <a:ext cx="8792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200% Q  Gate Inspection Table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904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2023-06-24T11:37:39Z</dcterms:created>
  <dcterms:modified xsi:type="dcterms:W3CDTF">2023-06-24T11:38:32Z</dcterms:modified>
</cp:coreProperties>
</file>