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13-07-2022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647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13-07-2022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691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13-07-2022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422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32064E2-1C81-41B5-9A63-74A45D0085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56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13-07-2022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11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13-07-2022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951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13-07-2022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72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13-07-2022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40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13-07-2022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09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13-07-2022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003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13-07-2022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66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13-07-2022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99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13-07-2022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356" y="35066"/>
            <a:ext cx="1295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 smtClean="0">
              <a:solidFill>
                <a:srgbClr val="EEECE1"/>
              </a:solidFill>
              <a:latin typeface="GillSans"/>
            </a:endParaRPr>
          </a:p>
        </p:txBody>
      </p:sp>
    </p:spTree>
    <p:extLst>
      <p:ext uri="{BB962C8B-B14F-4D97-AF65-F5344CB8AC3E}">
        <p14:creationId xmlns:p14="http://schemas.microsoft.com/office/powerpoint/2010/main" val="166445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54" y="251356"/>
            <a:ext cx="1232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EVIDENSES</a:t>
            </a:r>
            <a:endParaRPr lang="en-IN" b="1" dirty="0">
              <a:solidFill>
                <a:srgbClr val="0033CC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727700" y="1517650"/>
            <a:ext cx="1758950" cy="342900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AFTER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425575" y="1524000"/>
            <a:ext cx="1547813" cy="3429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BEFORE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41300" y="1981200"/>
            <a:ext cx="3949700" cy="33528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28600" y="914400"/>
            <a:ext cx="8648700" cy="371513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TRAUB OPERATION : SE/ALM/03</a:t>
            </a:r>
            <a:endParaRPr lang="en-US" altLang="en-US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V="1">
            <a:off x="1066800" y="639763"/>
            <a:ext cx="8077200" cy="460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648200" y="1997075"/>
            <a:ext cx="4038600" cy="3336925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30188" y="5424488"/>
            <a:ext cx="3973512" cy="833178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C0504D"/>
                </a:solidFill>
                <a:latin typeface="Verdana" pitchFamily="34" charset="0"/>
              </a:rPr>
              <a:t>Problem/Present Status:</a:t>
            </a: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en-US" sz="1200" b="1" dirty="0">
              <a:solidFill>
                <a:prstClr val="black"/>
              </a:solidFill>
              <a:latin typeface="Verdana" pitchFamily="34" charset="0"/>
            </a:endParaRP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en-US" sz="1200" b="1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648200" y="5429250"/>
            <a:ext cx="4229100" cy="940900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100" b="1" dirty="0">
                <a:solidFill>
                  <a:srgbClr val="00B050"/>
                </a:solidFill>
                <a:latin typeface="Verdana" pitchFamily="34" charset="0"/>
              </a:rPr>
              <a:t>Countermeasure</a:t>
            </a:r>
            <a:r>
              <a:rPr lang="en-US" altLang="en-US" sz="1100" b="1" dirty="0" smtClean="0">
                <a:solidFill>
                  <a:srgbClr val="00B050"/>
                </a:solidFill>
                <a:latin typeface="Verdana" pitchFamily="34" charset="0"/>
              </a:rPr>
              <a:t>: </a:t>
            </a:r>
          </a:p>
          <a:p>
            <a:r>
              <a:rPr lang="en-US" sz="1100" b="1" dirty="0">
                <a:solidFill>
                  <a:prstClr val="black"/>
                </a:solidFill>
                <a:latin typeface="Verdana" pitchFamily="34" charset="0"/>
              </a:rPr>
              <a:t>M/s </a:t>
            </a:r>
            <a:r>
              <a:rPr lang="en-US" sz="1100" b="1" dirty="0" smtClean="0">
                <a:solidFill>
                  <a:prstClr val="black"/>
                </a:solidFill>
                <a:latin typeface="Verdana" pitchFamily="34" charset="0"/>
              </a:rPr>
              <a:t>Sharp made available </a:t>
            </a:r>
            <a:r>
              <a:rPr lang="en-US" sz="1100" b="1" dirty="0" err="1" smtClean="0">
                <a:solidFill>
                  <a:prstClr val="black"/>
                </a:solidFill>
                <a:latin typeface="Verdana" pitchFamily="34" charset="0"/>
              </a:rPr>
              <a:t>Spl</a:t>
            </a:r>
            <a:r>
              <a:rPr lang="en-US" sz="1100" b="1" dirty="0">
                <a:solidFill>
                  <a:prstClr val="black"/>
                </a:solidFill>
                <a:latin typeface="Verdana" pitchFamily="34" charset="0"/>
              </a:rPr>
              <a:t>. Dial type gauge for DIM 7.0+/-0.1 mm checking at final &amp; </a:t>
            </a:r>
            <a:r>
              <a:rPr lang="en-US" sz="1100" b="1" dirty="0" smtClean="0">
                <a:solidFill>
                  <a:prstClr val="black"/>
                </a:solidFill>
                <a:latin typeface="Verdana" pitchFamily="34" charset="0"/>
              </a:rPr>
              <a:t>in process </a:t>
            </a:r>
            <a:r>
              <a:rPr lang="en-US" sz="1100" b="1" dirty="0">
                <a:solidFill>
                  <a:prstClr val="black"/>
                </a:solidFill>
                <a:latin typeface="Verdana" pitchFamily="34" charset="0"/>
              </a:rPr>
              <a:t>inspection stage to avoid man oriented inspection</a:t>
            </a:r>
            <a:r>
              <a:rPr lang="en-US" sz="1100" b="1" dirty="0" smtClean="0">
                <a:solidFill>
                  <a:prstClr val="black"/>
                </a:solidFill>
                <a:latin typeface="Verdana" pitchFamily="34" charset="0"/>
              </a:rPr>
              <a:t>. Gauge implemented &amp; checking on daily basis.</a:t>
            </a:r>
            <a:endParaRPr lang="en-IN" sz="1100" b="1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2" name="Rectangle 32"/>
          <p:cNvSpPr>
            <a:spLocks noChangeArrowheads="1"/>
          </p:cNvSpPr>
          <p:nvPr/>
        </p:nvSpPr>
        <p:spPr bwMode="auto">
          <a:xfrm>
            <a:off x="1447800" y="762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Countermeasure:- </a:t>
            </a:r>
            <a:r>
              <a:rPr lang="en-US" altLang="en-US" sz="2000" b="1" dirty="0" smtClean="0">
                <a:solidFill>
                  <a:prstClr val="black"/>
                </a:solidFill>
                <a:latin typeface="Trebuchet MS" pitchFamily="34" charset="0"/>
              </a:rPr>
              <a:t>MACHINING STAGE</a:t>
            </a:r>
            <a:endParaRPr lang="en-US" altLang="en-US" sz="24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476" y="2054771"/>
            <a:ext cx="2628900" cy="324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846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ADMINPC</dc:creator>
  <cp:lastModifiedBy>ADMINPC</cp:lastModifiedBy>
  <cp:revision>2</cp:revision>
  <dcterms:created xsi:type="dcterms:W3CDTF">2006-08-16T00:00:00Z</dcterms:created>
  <dcterms:modified xsi:type="dcterms:W3CDTF">2022-07-13T11:34:19Z</dcterms:modified>
</cp:coreProperties>
</file>