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13-07-2022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5647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13-07-2022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691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13-07-2022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4223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D32064E2-1C81-41B5-9A63-74A45D00854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561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13-07-2022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8118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13-07-2022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951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13-07-2022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722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13-07-2022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408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13-07-2022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009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13-07-2022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003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13-07-2022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2660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13-07-2022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995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8027C-2B6B-4610-8944-FAE6005F2F28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13-07-2022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Line 57"/>
          <p:cNvSpPr>
            <a:spLocks noChangeShapeType="1"/>
          </p:cNvSpPr>
          <p:nvPr userDrawn="1"/>
        </p:nvSpPr>
        <p:spPr bwMode="auto">
          <a:xfrm>
            <a:off x="0" y="79516"/>
            <a:ext cx="7620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>
              <a:solidFill>
                <a:prstClr val="black"/>
              </a:solidFill>
            </a:endParaRPr>
          </a:p>
        </p:txBody>
      </p:sp>
      <p:sp>
        <p:nvSpPr>
          <p:cNvPr id="8" name="Line 58"/>
          <p:cNvSpPr>
            <a:spLocks noChangeShapeType="1"/>
          </p:cNvSpPr>
          <p:nvPr userDrawn="1"/>
        </p:nvSpPr>
        <p:spPr bwMode="auto">
          <a:xfrm>
            <a:off x="0" y="790716"/>
            <a:ext cx="7620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>
              <a:solidFill>
                <a:prstClr val="black"/>
              </a:solidFill>
            </a:endParaRPr>
          </a:p>
        </p:txBody>
      </p:sp>
      <p:pic>
        <p:nvPicPr>
          <p:cNvPr id="9" name="Picture 71" descr="pic00491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7356" y="35066"/>
            <a:ext cx="12954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64"/>
          <p:cNvSpPr>
            <a:spLocks noChangeArrowheads="1"/>
          </p:cNvSpPr>
          <p:nvPr userDrawn="1"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003777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  <a:defRPr/>
            </a:pPr>
            <a:endParaRPr lang="it-IT" altLang="en-US" sz="1400" smtClean="0">
              <a:solidFill>
                <a:srgbClr val="EEECE1"/>
              </a:solidFill>
              <a:latin typeface="GillSans"/>
            </a:endParaRPr>
          </a:p>
        </p:txBody>
      </p:sp>
    </p:spTree>
    <p:extLst>
      <p:ext uri="{BB962C8B-B14F-4D97-AF65-F5344CB8AC3E}">
        <p14:creationId xmlns:p14="http://schemas.microsoft.com/office/powerpoint/2010/main" val="1664450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54" y="251356"/>
            <a:ext cx="1232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33CC"/>
                </a:solidFill>
              </a:rPr>
              <a:t>EVIDENSES</a:t>
            </a:r>
            <a:endParaRPr lang="en-IN" b="1" dirty="0">
              <a:solidFill>
                <a:srgbClr val="0033CC"/>
              </a:solidFill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5727700" y="1517650"/>
            <a:ext cx="1758950" cy="342900"/>
          </a:xfrm>
          <a:prstGeom prst="rect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57200">
              <a:buClr>
                <a:srgbClr val="0000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sz="1400" b="1">
                <a:solidFill>
                  <a:srgbClr val="000000"/>
                </a:solidFill>
                <a:ea typeface="Lucida Sans Unicode" pitchFamily="34" charset="0"/>
                <a:cs typeface="Lucida Sans Unicode" pitchFamily="34" charset="0"/>
              </a:rPr>
              <a:t>AFTER</a:t>
            </a: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1425575" y="1524000"/>
            <a:ext cx="1547813" cy="342900"/>
          </a:xfrm>
          <a:prstGeom prst="rect">
            <a:avLst/>
          </a:prstGeom>
          <a:noFill/>
          <a:ln w="38160">
            <a:solidFill>
              <a:srgbClr val="FF0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57200">
              <a:buClr>
                <a:srgbClr val="0000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sz="1400" b="1">
                <a:solidFill>
                  <a:srgbClr val="000000"/>
                </a:solidFill>
                <a:ea typeface="Lucida Sans Unicode" pitchFamily="34" charset="0"/>
                <a:cs typeface="Lucida Sans Unicode" pitchFamily="34" charset="0"/>
              </a:rPr>
              <a:t>BEFORE</a:t>
            </a: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241300" y="1981200"/>
            <a:ext cx="3949700" cy="3352800"/>
          </a:xfrm>
          <a:prstGeom prst="rect">
            <a:avLst/>
          </a:prstGeom>
          <a:noFill/>
          <a:ln w="3816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just" defTabSz="457200">
              <a:buClr>
                <a:srgbClr val="000000"/>
              </a:buClr>
            </a:pPr>
            <a:endParaRPr lang="en-US" altLang="en-US">
              <a:solidFill>
                <a:prstClr val="white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28600" y="914400"/>
            <a:ext cx="8648700" cy="371513"/>
          </a:xfrm>
          <a:prstGeom prst="rect">
            <a:avLst/>
          </a:prstGeom>
          <a:noFill/>
          <a:ln w="38160">
            <a:solidFill>
              <a:srgbClr val="00008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457200">
              <a:buClr>
                <a:srgbClr val="0000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b="1" dirty="0" smtClean="0">
                <a:solidFill>
                  <a:srgbClr val="000000"/>
                </a:solidFill>
                <a:ea typeface="Lucida Sans Unicode" pitchFamily="34" charset="0"/>
                <a:cs typeface="Lucida Sans Unicode" pitchFamily="34" charset="0"/>
              </a:rPr>
              <a:t>TRAUB OPERATION : SE/ALM/03</a:t>
            </a:r>
            <a:endParaRPr lang="en-US" altLang="en-US" sz="1600" dirty="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7" name="Line 14"/>
          <p:cNvSpPr>
            <a:spLocks noChangeShapeType="1"/>
          </p:cNvSpPr>
          <p:nvPr/>
        </p:nvSpPr>
        <p:spPr bwMode="auto">
          <a:xfrm flipV="1">
            <a:off x="1066800" y="639763"/>
            <a:ext cx="8077200" cy="46037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4648200" y="1997075"/>
            <a:ext cx="4038600" cy="3336925"/>
          </a:xfrm>
          <a:prstGeom prst="rect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just" defTabSz="457200">
              <a:buClr>
                <a:srgbClr val="000000"/>
              </a:buClr>
            </a:pPr>
            <a:endParaRPr lang="en-US" altLang="en-US">
              <a:solidFill>
                <a:prstClr val="white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230188" y="5424488"/>
            <a:ext cx="3973512" cy="833178"/>
          </a:xfrm>
          <a:prstGeom prst="rect">
            <a:avLst/>
          </a:prstGeom>
          <a:noFill/>
          <a:ln w="38160">
            <a:solidFill>
              <a:srgbClr val="FF0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457200">
              <a:spcBef>
                <a:spcPct val="50000"/>
              </a:spcBef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200" b="1" dirty="0">
                <a:solidFill>
                  <a:srgbClr val="C0504D"/>
                </a:solidFill>
                <a:latin typeface="Verdana" pitchFamily="34" charset="0"/>
              </a:rPr>
              <a:t>Problem/Present Status:</a:t>
            </a:r>
          </a:p>
          <a:p>
            <a:pPr defTabSz="457200">
              <a:spcBef>
                <a:spcPct val="50000"/>
              </a:spcBef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altLang="en-US" sz="1200" b="1" dirty="0">
              <a:solidFill>
                <a:prstClr val="black"/>
              </a:solidFill>
              <a:latin typeface="Verdana" pitchFamily="34" charset="0"/>
            </a:endParaRPr>
          </a:p>
          <a:p>
            <a:pPr defTabSz="457200">
              <a:spcBef>
                <a:spcPct val="50000"/>
              </a:spcBef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altLang="en-US" sz="1200" b="1" dirty="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4648200" y="5429250"/>
            <a:ext cx="4229100" cy="940900"/>
          </a:xfrm>
          <a:prstGeom prst="rect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defTabSz="457200">
              <a:spcBef>
                <a:spcPct val="50000"/>
              </a:spcBef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100" b="1" dirty="0">
                <a:solidFill>
                  <a:srgbClr val="00B050"/>
                </a:solidFill>
                <a:latin typeface="Verdana" pitchFamily="34" charset="0"/>
              </a:rPr>
              <a:t>Countermeasure</a:t>
            </a:r>
            <a:r>
              <a:rPr lang="en-US" altLang="en-US" sz="1100" b="1" dirty="0" smtClean="0">
                <a:solidFill>
                  <a:srgbClr val="00B050"/>
                </a:solidFill>
                <a:latin typeface="Verdana" pitchFamily="34" charset="0"/>
              </a:rPr>
              <a:t>: </a:t>
            </a:r>
          </a:p>
          <a:p>
            <a:r>
              <a:rPr lang="en-US" sz="1100" b="1" dirty="0">
                <a:solidFill>
                  <a:prstClr val="black"/>
                </a:solidFill>
                <a:latin typeface="Verdana" pitchFamily="34" charset="0"/>
              </a:rPr>
              <a:t>M/s </a:t>
            </a:r>
            <a:r>
              <a:rPr lang="en-US" sz="1100" b="1" dirty="0" smtClean="0">
                <a:solidFill>
                  <a:prstClr val="black"/>
                </a:solidFill>
                <a:latin typeface="Verdana" pitchFamily="34" charset="0"/>
              </a:rPr>
              <a:t>Sharp made available </a:t>
            </a:r>
            <a:r>
              <a:rPr lang="en-US" sz="1100" b="1" dirty="0" err="1" smtClean="0">
                <a:solidFill>
                  <a:prstClr val="black"/>
                </a:solidFill>
                <a:latin typeface="Verdana" pitchFamily="34" charset="0"/>
              </a:rPr>
              <a:t>Spl</a:t>
            </a:r>
            <a:r>
              <a:rPr lang="en-US" sz="1100" b="1" dirty="0">
                <a:solidFill>
                  <a:prstClr val="black"/>
                </a:solidFill>
                <a:latin typeface="Verdana" pitchFamily="34" charset="0"/>
              </a:rPr>
              <a:t>. Dial type gauge for DIM 7.0+/-0.1 mm checking at final &amp; </a:t>
            </a:r>
            <a:r>
              <a:rPr lang="en-US" sz="1100" b="1" dirty="0" smtClean="0">
                <a:solidFill>
                  <a:prstClr val="black"/>
                </a:solidFill>
                <a:latin typeface="Verdana" pitchFamily="34" charset="0"/>
              </a:rPr>
              <a:t>in process </a:t>
            </a:r>
            <a:r>
              <a:rPr lang="en-US" sz="1100" b="1" dirty="0">
                <a:solidFill>
                  <a:prstClr val="black"/>
                </a:solidFill>
                <a:latin typeface="Verdana" pitchFamily="34" charset="0"/>
              </a:rPr>
              <a:t>inspection stage to avoid man oriented inspection</a:t>
            </a:r>
            <a:r>
              <a:rPr lang="en-US" sz="1100" b="1" dirty="0" smtClean="0">
                <a:solidFill>
                  <a:prstClr val="black"/>
                </a:solidFill>
                <a:latin typeface="Verdana" pitchFamily="34" charset="0"/>
              </a:rPr>
              <a:t>. Gauge implemented &amp; checking on daily basis.</a:t>
            </a:r>
            <a:endParaRPr lang="en-IN" sz="1100" b="1" dirty="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12" name="Rectangle 32"/>
          <p:cNvSpPr>
            <a:spLocks noChangeArrowheads="1"/>
          </p:cNvSpPr>
          <p:nvPr/>
        </p:nvSpPr>
        <p:spPr bwMode="auto">
          <a:xfrm>
            <a:off x="1447800" y="76200"/>
            <a:ext cx="541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en-US" sz="2400" b="1" dirty="0" smtClean="0">
                <a:solidFill>
                  <a:srgbClr val="0000FF"/>
                </a:solidFill>
                <a:latin typeface="Trebuchet MS" pitchFamily="34" charset="0"/>
              </a:rPr>
              <a:t>Countermeasure:- </a:t>
            </a:r>
            <a:r>
              <a:rPr lang="en-US" altLang="en-US" sz="2000" b="1" dirty="0" smtClean="0">
                <a:solidFill>
                  <a:prstClr val="black"/>
                </a:solidFill>
                <a:latin typeface="Trebuchet MS" pitchFamily="34" charset="0"/>
              </a:rPr>
              <a:t>MACHINING STAGE</a:t>
            </a:r>
            <a:endParaRPr lang="en-US" altLang="en-US" sz="2400" b="1" dirty="0">
              <a:solidFill>
                <a:prstClr val="black"/>
              </a:solidFill>
              <a:latin typeface="Trebuchet MS" pitchFamily="34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7476" y="2054771"/>
            <a:ext cx="2628900" cy="324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846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ADMINPC</dc:creator>
  <cp:lastModifiedBy>ADMINPC</cp:lastModifiedBy>
  <cp:revision>2</cp:revision>
  <dcterms:created xsi:type="dcterms:W3CDTF">2006-08-16T00:00:00Z</dcterms:created>
  <dcterms:modified xsi:type="dcterms:W3CDTF">2022-07-13T11:34:19Z</dcterms:modified>
</cp:coreProperties>
</file>