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42530-C9AF-40E9-445E-29C251D71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FFA02-3551-5E43-3930-7DF48749A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C5C56-C7E6-DEC6-22BD-8423AD7E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CA65C-B255-EBC8-3DC6-6D53CB410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B2564-76A6-586F-FB78-2DBF73BF0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60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33E51-2333-0A72-930B-82359BAAC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DBE12-1BCD-D2F9-41FA-1E63D0B15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B2DF0-AEEF-12E9-BBCA-52D39D738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E0A2E-27B0-2C04-A961-B5AC9E25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0F70F-1E40-3F17-0FEC-B3CA71BD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164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E62015-E28C-8741-A323-E727F746A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4BC85-F55C-D763-987D-88BE2584B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E033-7B1E-582E-F1A2-9E1146D5B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7843A-794B-9CC3-FF77-708E9250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03296-5E32-D1E1-F16C-1AF9733D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012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17633-FB26-F940-8E62-DA571C736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8E13F-F33E-ABC0-605C-86C34E01A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F5D0E-BDA3-8B7F-EC10-6DC69ADC0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846CB-43F6-FE2E-D868-E28FC272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13706-1DB5-5A6E-6AA7-AC1EE1DB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096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32F3A-E57A-DF49-7591-B8495509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DAB2D-DD1B-68C3-2482-9B4F823CF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3EF99-3C97-A0F4-56F5-1F56AF769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66507-2FA7-5C57-9BA0-54693986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DCB9C-88D6-087C-B15F-C5D139EA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759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AD1B4-507B-88A5-74DC-066779E61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43722-0339-1ACA-15FF-4FA11E82F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9A77D-CDA5-EA13-4554-17C282436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29526-676E-0BE3-4372-FE6904197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39A57-2964-BCF9-BF83-C34885FEB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9BE48-A5B5-5F8A-E2D9-8B6DB495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9240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64D76-0070-5B6D-DCEE-2EFBD6BD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78335-AC07-DFEF-1327-909ECE74D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46BF9-355A-C4BA-8957-CBED934D7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72791-160D-4229-C394-1F5CB667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ECB06A-C0BA-4FF9-9B59-4BEAC3CA2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AB09EB-3F95-FAAF-F4A5-3E84EC2E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114972-EC97-23CF-47CE-0D4D421A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BA9C6-45F2-130A-3858-F350471F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868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6E833-5CB8-5DFE-AC1B-F1940674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E07DA9-52A3-67D0-CC59-762F3618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85EE82-24AE-3B98-A460-710727BE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00D57-0007-758D-3D1E-CB17370B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96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D3F58-745B-93B9-509B-13A7A85C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B8481-D735-74E4-31ED-180BC471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4809A-9DCF-031E-7478-AB45DC6B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998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48A9D-713D-8D17-868F-85DD934F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C6E27-1B15-E677-71F8-91919B975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09072-E075-C5DF-1F05-22DD84941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F0D22-7F65-019C-1D7F-CB5103DD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5B338-97B1-151F-EF1B-21057956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C31AE-9731-658E-1E65-91971080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91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CFB66-39AA-1C6F-97DD-A1B42471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444A6-9F77-C8EF-E0FA-5F4800BD4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8756C-CD54-C6C4-A8BB-C896404FE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21D22-0A22-0CC5-AC5D-9B838BD8B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85F69-667A-0B03-5E32-13BC56FCC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CCEBC-A78D-4863-6BCA-241F48CAF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10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4FD21-03A1-7B23-7290-7C9A98BF0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082C1-F2CC-5BBC-0CDD-1ED0CC626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03BAC-CE95-CE30-D215-C1E0F2EE5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6C879-CB55-480C-9732-390C8E0535DF}" type="datetimeFigureOut">
              <a:rPr lang="en-IN" smtClean="0"/>
              <a:t>18-07-2022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9E06E-0112-A027-DDE2-EDE8CF47C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32E68-E62E-F83C-8BC2-723F76B30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2939-C8CB-472D-8EA8-31D14AB6BD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139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C9005-5E7F-D3DB-0E20-EFACB4002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5BB5F3-CFB0-97CE-ABA7-288B110745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002C95-650A-AB45-92BA-447AF71DB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984" y="135467"/>
            <a:ext cx="10440031" cy="657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08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quality5</dc:creator>
  <cp:lastModifiedBy>quality5</cp:lastModifiedBy>
  <cp:revision>1</cp:revision>
  <dcterms:created xsi:type="dcterms:W3CDTF">2022-07-18T05:14:25Z</dcterms:created>
  <dcterms:modified xsi:type="dcterms:W3CDTF">2022-07-18T05:14:39Z</dcterms:modified>
</cp:coreProperties>
</file>