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4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20.xml" ContentType="application/vnd.openxmlformats-officedocument.theme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3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heme/theme24.xml" ContentType="application/vnd.openxmlformats-officedocument.theme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theme/theme26.xml" ContentType="application/vnd.openxmlformats-officedocument.theme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03" r:id="rId2"/>
    <p:sldMasterId id="2147483716" r:id="rId3"/>
    <p:sldMasterId id="2147483729" r:id="rId4"/>
    <p:sldMasterId id="2147483757" r:id="rId5"/>
    <p:sldMasterId id="2147483770" r:id="rId6"/>
    <p:sldMasterId id="2147483783" r:id="rId7"/>
    <p:sldMasterId id="2147483796" r:id="rId8"/>
    <p:sldMasterId id="2147483839" r:id="rId9"/>
    <p:sldMasterId id="2147483853" r:id="rId10"/>
    <p:sldMasterId id="2147483859" r:id="rId11"/>
    <p:sldMasterId id="2147483872" r:id="rId12"/>
    <p:sldMasterId id="2147483898" r:id="rId13"/>
    <p:sldMasterId id="2147483911" r:id="rId14"/>
    <p:sldMasterId id="2147483917" r:id="rId15"/>
    <p:sldMasterId id="2147483930" r:id="rId16"/>
    <p:sldMasterId id="2147483943" r:id="rId17"/>
    <p:sldMasterId id="2147483969" r:id="rId18"/>
    <p:sldMasterId id="2147484013" r:id="rId19"/>
    <p:sldMasterId id="2147484026" r:id="rId20"/>
    <p:sldMasterId id="2147484038" r:id="rId21"/>
    <p:sldMasterId id="2147484051" r:id="rId22"/>
    <p:sldMasterId id="2147484159" r:id="rId23"/>
    <p:sldMasterId id="2147484174" r:id="rId24"/>
    <p:sldMasterId id="2147484239" r:id="rId25"/>
    <p:sldMasterId id="2147484317" r:id="rId26"/>
    <p:sldMasterId id="2147484343" r:id="rId27"/>
  </p:sldMasterIdLst>
  <p:notesMasterIdLst>
    <p:notesMasterId r:id="rId29"/>
  </p:notesMasterIdLst>
  <p:sldIdLst>
    <p:sldId id="3130" r:id="rId28"/>
  </p:sldIdLst>
  <p:sldSz cx="12192000" cy="6858000"/>
  <p:notesSz cx="6858000" cy="9144000"/>
  <p:defaultTextStyle>
    <a:defPPr>
      <a:defRPr lang="en-US"/>
    </a:defPPr>
    <a:lvl1pPr marL="0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55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742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614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485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374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226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080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935" algn="l" defTabSz="91374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0AFD3E-C0AD-4900-8689-63FEE74172B3}">
          <p14:sldIdLst>
            <p14:sldId id="313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2CC"/>
    <a:srgbClr val="008080"/>
    <a:srgbClr val="00CC00"/>
    <a:srgbClr val="EDEDED"/>
    <a:srgbClr val="EAF1DD"/>
    <a:srgbClr val="E2F0D9"/>
    <a:srgbClr val="769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89985-8115-40CA-9237-46DFC20FF08E}" v="6" dt="2021-06-14T06:25:43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689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84" Type="http://schemas.microsoft.com/office/2016/11/relationships/changesInfo" Target="changesInfos/changesInfo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8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 Parmeshwaran" userId="7f6b6c61-790e-4692-8e7a-66b856cee944" providerId="ADAL" clId="{63F89985-8115-40CA-9237-46DFC20FF08E}"/>
    <pc:docChg chg="custSel delSld modSld sldOrd modSection">
      <pc:chgData name="S Parmeshwaran" userId="7f6b6c61-790e-4692-8e7a-66b856cee944" providerId="ADAL" clId="{63F89985-8115-40CA-9237-46DFC20FF08E}" dt="2021-06-14T07:01:48.177" v="437" actId="729"/>
      <pc:docMkLst>
        <pc:docMk/>
      </pc:docMkLst>
      <pc:sldChg chg="addSp modSp mod">
        <pc:chgData name="S Parmeshwaran" userId="7f6b6c61-790e-4692-8e7a-66b856cee944" providerId="ADAL" clId="{63F89985-8115-40CA-9237-46DFC20FF08E}" dt="2021-06-14T04:12:47.526" v="99" actId="20577"/>
        <pc:sldMkLst>
          <pc:docMk/>
          <pc:sldMk cId="429742989" sldId="321"/>
        </pc:sldMkLst>
        <pc:spChg chg="add mod">
          <ac:chgData name="S Parmeshwaran" userId="7f6b6c61-790e-4692-8e7a-66b856cee944" providerId="ADAL" clId="{63F89985-8115-40CA-9237-46DFC20FF08E}" dt="2021-06-14T04:12:47.526" v="99" actId="20577"/>
          <ac:spMkLst>
            <pc:docMk/>
            <pc:sldMk cId="429742989" sldId="321"/>
            <ac:spMk id="3" creationId="{3EA70B47-7225-499E-8137-78AEDBC106DC}"/>
          </ac:spMkLst>
        </pc:spChg>
      </pc:sldChg>
      <pc:sldChg chg="del ord">
        <pc:chgData name="S Parmeshwaran" userId="7f6b6c61-790e-4692-8e7a-66b856cee944" providerId="ADAL" clId="{63F89985-8115-40CA-9237-46DFC20FF08E}" dt="2021-06-14T06:06:33.608" v="436"/>
        <pc:sldMkLst>
          <pc:docMk/>
          <pc:sldMk cId="1856716012" sldId="329"/>
        </pc:sldMkLst>
      </pc:sldChg>
      <pc:sldChg chg="del">
        <pc:chgData name="S Parmeshwaran" userId="7f6b6c61-790e-4692-8e7a-66b856cee944" providerId="ADAL" clId="{63F89985-8115-40CA-9237-46DFC20FF08E}" dt="2021-06-14T04:07:18.945" v="0" actId="2696"/>
        <pc:sldMkLst>
          <pc:docMk/>
          <pc:sldMk cId="3847007159" sldId="2961"/>
        </pc:sldMkLst>
      </pc:sldChg>
      <pc:sldChg chg="del">
        <pc:chgData name="S Parmeshwaran" userId="7f6b6c61-790e-4692-8e7a-66b856cee944" providerId="ADAL" clId="{63F89985-8115-40CA-9237-46DFC20FF08E}" dt="2021-06-14T04:47:17.664" v="412" actId="2696"/>
        <pc:sldMkLst>
          <pc:docMk/>
          <pc:sldMk cId="4033552970" sldId="2962"/>
        </pc:sldMkLst>
      </pc:sldChg>
      <pc:sldChg chg="del">
        <pc:chgData name="S Parmeshwaran" userId="7f6b6c61-790e-4692-8e7a-66b856cee944" providerId="ADAL" clId="{63F89985-8115-40CA-9237-46DFC20FF08E}" dt="2021-06-14T06:03:41.892" v="432" actId="2696"/>
        <pc:sldMkLst>
          <pc:docMk/>
          <pc:sldMk cId="801613657" sldId="2964"/>
        </pc:sldMkLst>
      </pc:sldChg>
      <pc:sldChg chg="modSp mod">
        <pc:chgData name="S Parmeshwaran" userId="7f6b6c61-790e-4692-8e7a-66b856cee944" providerId="ADAL" clId="{63F89985-8115-40CA-9237-46DFC20FF08E}" dt="2021-06-14T04:19:23.928" v="264" actId="20577"/>
        <pc:sldMkLst>
          <pc:docMk/>
          <pc:sldMk cId="38269511" sldId="2972"/>
        </pc:sldMkLst>
        <pc:graphicFrameChg chg="modGraphic">
          <ac:chgData name="S Parmeshwaran" userId="7f6b6c61-790e-4692-8e7a-66b856cee944" providerId="ADAL" clId="{63F89985-8115-40CA-9237-46DFC20FF08E}" dt="2021-06-14T04:19:23.928" v="264" actId="20577"/>
          <ac:graphicFrameMkLst>
            <pc:docMk/>
            <pc:sldMk cId="38269511" sldId="2972"/>
            <ac:graphicFrameMk id="5" creationId="{00000000-0000-0000-0000-000000000000}"/>
          </ac:graphicFrameMkLst>
        </pc:graphicFrameChg>
      </pc:sldChg>
      <pc:sldChg chg="modSp mod">
        <pc:chgData name="S Parmeshwaran" userId="7f6b6c61-790e-4692-8e7a-66b856cee944" providerId="ADAL" clId="{63F89985-8115-40CA-9237-46DFC20FF08E}" dt="2021-06-14T04:46:51.003" v="411" actId="6549"/>
        <pc:sldMkLst>
          <pc:docMk/>
          <pc:sldMk cId="165697286" sldId="2973"/>
        </pc:sldMkLst>
        <pc:graphicFrameChg chg="modGraphic">
          <ac:chgData name="S Parmeshwaran" userId="7f6b6c61-790e-4692-8e7a-66b856cee944" providerId="ADAL" clId="{63F89985-8115-40CA-9237-46DFC20FF08E}" dt="2021-06-14T04:46:51.003" v="411" actId="6549"/>
          <ac:graphicFrameMkLst>
            <pc:docMk/>
            <pc:sldMk cId="165697286" sldId="2973"/>
            <ac:graphicFrameMk id="6" creationId="{00000000-0000-0000-0000-000000000000}"/>
          </ac:graphicFrameMkLst>
        </pc:graphicFrameChg>
      </pc:sldChg>
      <pc:sldChg chg="modSp mod">
        <pc:chgData name="S Parmeshwaran" userId="7f6b6c61-790e-4692-8e7a-66b856cee944" providerId="ADAL" clId="{63F89985-8115-40CA-9237-46DFC20FF08E}" dt="2021-06-14T05:53:09.051" v="429" actId="20577"/>
        <pc:sldMkLst>
          <pc:docMk/>
          <pc:sldMk cId="443808913" sldId="2977"/>
        </pc:sldMkLst>
        <pc:graphicFrameChg chg="modGraphic">
          <ac:chgData name="S Parmeshwaran" userId="7f6b6c61-790e-4692-8e7a-66b856cee944" providerId="ADAL" clId="{63F89985-8115-40CA-9237-46DFC20FF08E}" dt="2021-06-14T05:53:09.051" v="429" actId="20577"/>
          <ac:graphicFrameMkLst>
            <pc:docMk/>
            <pc:sldMk cId="443808913" sldId="2977"/>
            <ac:graphicFrameMk id="7" creationId="{218CFDE1-955D-407F-B0D9-D3C2672F1109}"/>
          </ac:graphicFrameMkLst>
        </pc:graphicFrameChg>
      </pc:sldChg>
      <pc:sldChg chg="mod modShow">
        <pc:chgData name="S Parmeshwaran" userId="7f6b6c61-790e-4692-8e7a-66b856cee944" providerId="ADAL" clId="{63F89985-8115-40CA-9237-46DFC20FF08E}" dt="2021-06-14T07:01:48.177" v="437" actId="729"/>
        <pc:sldMkLst>
          <pc:docMk/>
          <pc:sldMk cId="2296583444" sldId="2982"/>
        </pc:sldMkLst>
      </pc:sldChg>
      <pc:sldMasterChg chg="delSldLayout">
        <pc:chgData name="S Parmeshwaran" userId="7f6b6c61-790e-4692-8e7a-66b856cee944" providerId="ADAL" clId="{63F89985-8115-40CA-9237-46DFC20FF08E}" dt="2021-06-14T04:47:17.664" v="412" actId="2696"/>
        <pc:sldMasterMkLst>
          <pc:docMk/>
          <pc:sldMasterMk cId="2330655381" sldId="2147483648"/>
        </pc:sldMasterMkLst>
        <pc:sldLayoutChg chg="del">
          <pc:chgData name="S Parmeshwaran" userId="7f6b6c61-790e-4692-8e7a-66b856cee944" providerId="ADAL" clId="{63F89985-8115-40CA-9237-46DFC20FF08E}" dt="2021-06-14T04:47:17.664" v="412" actId="2696"/>
          <pc:sldLayoutMkLst>
            <pc:docMk/>
            <pc:sldMasterMk cId="2330655381" sldId="2147483648"/>
            <pc:sldLayoutMk cId="252323780" sldId="214748369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04E36-1C48-44A4-8D5B-8003DBA84B9F}" type="datetimeFigureOut">
              <a:rPr lang="en-IN" smtClean="0"/>
              <a:t>29-09-2023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4F0A-C9FA-4CC8-B754-371C8969983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0568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55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42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14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85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74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26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80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35" algn="l" defTabSz="913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3.jpe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jpe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jpe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jpe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3.jpe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jpe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0.jpe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jpe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3.jpe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3.jpe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Relationship Id="rId4" Type="http://schemas.openxmlformats.org/officeDocument/2006/relationships/image" Target="../media/image3.jpe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3.jpe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5.xml"/><Relationship Id="rId4" Type="http://schemas.openxmlformats.org/officeDocument/2006/relationships/image" Target="../media/image3.jpeg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3.jpeg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3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66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41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23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90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2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632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300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030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2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169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464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137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164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1"/>
            <a:ext cx="80264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864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icher-Trucks-and-Buses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7" y="-16933"/>
            <a:ext cx="6341533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VECV-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867401"/>
            <a:ext cx="4876800" cy="11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46267" y="0"/>
            <a:ext cx="1845733" cy="6858000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8856133" y="-16933"/>
            <a:ext cx="3352800" cy="6874933"/>
          </a:xfrm>
          <a:prstGeom prst="parallelogram">
            <a:avLst>
              <a:gd name="adj" fmla="val 4978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r>
              <a:rPr lang="en-US" sz="2400" dirty="0">
                <a:solidFill>
                  <a:srgbClr val="FFFFFE"/>
                </a:solidFill>
              </a:rPr>
              <a:t>a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7332133" y="-16933"/>
            <a:ext cx="3352800" cy="6874933"/>
          </a:xfrm>
          <a:prstGeom prst="parallelogram">
            <a:avLst>
              <a:gd name="adj" fmla="val 4978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10871200" y="59267"/>
            <a:ext cx="1117600" cy="364067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 kern="0" spc="19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ctr" defTabSz="609585">
              <a:defRPr/>
            </a:pPr>
            <a:fld id="{CCDE37E0-1524-A448-A170-FA2C23AD41F3}" type="datetime1">
              <a:rPr lang="en-US" sz="1200" smtClean="0">
                <a:solidFill>
                  <a:srgbClr val="EBEBEA">
                    <a:lumMod val="75000"/>
                  </a:srgbClr>
                </a:solidFill>
                <a:cs typeface="Arial" charset="0"/>
              </a:rPr>
              <a:pPr algn="ctr" defTabSz="609585">
                <a:defRPr/>
              </a:pPr>
              <a:t>29/09/2023</a:t>
            </a:fld>
            <a:endParaRPr lang="en-US" sz="1200" dirty="0">
              <a:solidFill>
                <a:srgbClr val="EBEBEA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711200" y="2057402"/>
            <a:ext cx="5926667" cy="14700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5867"/>
              </a:lnSpc>
              <a:spcBef>
                <a:spcPts val="0"/>
              </a:spcBef>
              <a:buFontTx/>
              <a:buNone/>
              <a:defRPr sz="5867" b="1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11200" y="3733801"/>
            <a:ext cx="5926667" cy="465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67"/>
              </a:lnSpc>
              <a:spcBef>
                <a:spcPts val="0"/>
              </a:spcBef>
              <a:buFontTx/>
              <a:buNone/>
              <a:defRPr sz="1600" kern="0" cap="all" spc="133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19287"/>
      </p:ext>
    </p:extLst>
  </p:cSld>
  <p:clrMapOvr>
    <a:masterClrMapping/>
  </p:clrMapOvr>
  <p:hf hdr="0" ft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7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49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4" y="-16933"/>
            <a:ext cx="488949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7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49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4" y="-16933"/>
            <a:ext cx="488949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1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7" y="6366934"/>
            <a:ext cx="406400" cy="234951"/>
          </a:xfrm>
        </p:spPr>
        <p:txBody>
          <a:bodyPr/>
          <a:lstStyle>
            <a:lvl1pPr algn="r" defTabSz="121917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1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38" y="381001"/>
            <a:ext cx="2743201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381001"/>
            <a:ext cx="8026401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33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fld id="{1A48B6B9-208B-4632-BEF9-204970A253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951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fld id="{394AB315-E20E-4D83-BD01-AD3F862EE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866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3"/>
            <a:ext cx="109728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99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97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1373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464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299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827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87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609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907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609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90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609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422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609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609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907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609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90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609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422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0" tIns="60920" rIns="121840" bIns="60920" anchor="ctr"/>
          <a:lstStyle/>
          <a:p>
            <a:pPr algn="ctr" defTabSz="60913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4"/>
            <a:ext cx="10972800" cy="507999"/>
          </a:xfrm>
          <a:prstGeom prst="rect">
            <a:avLst/>
          </a:prstGeom>
        </p:spPr>
        <p:txBody>
          <a:bodyPr bIns="50760" anchor="b"/>
          <a:lstStyle>
            <a:lvl1pPr algn="l">
              <a:defRPr sz="3700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73"/>
            <a:ext cx="406400" cy="234951"/>
          </a:xfrm>
        </p:spPr>
        <p:txBody>
          <a:bodyPr/>
          <a:lstStyle>
            <a:lvl1pPr algn="r" defTabSz="121831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0238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222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21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11583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99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5944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3214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0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0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766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8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3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65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40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42" tIns="60921" rIns="121842" bIns="609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100"/>
                </a:solidFill>
              </a:rPr>
              <a:t>EEC - Supply Chain Management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23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42" tIns="60921" rIns="121842" bIns="609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89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2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45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978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5500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766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642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446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7468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9444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6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1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4169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436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516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643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582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0577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257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855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426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31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37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47" indent="0">
              <a:buNone/>
              <a:defRPr sz="2400"/>
            </a:lvl2pPr>
            <a:lvl3pPr marL="1218344" indent="0">
              <a:buNone/>
              <a:defRPr sz="2100"/>
            </a:lvl3pPr>
            <a:lvl4pPr marL="1827508" indent="0">
              <a:buNone/>
              <a:defRPr sz="1900"/>
            </a:lvl4pPr>
            <a:lvl5pPr marL="2436690" indent="0">
              <a:buNone/>
              <a:defRPr sz="1900"/>
            </a:lvl5pPr>
            <a:lvl6pPr marL="3045835" indent="0">
              <a:buNone/>
              <a:defRPr sz="1900"/>
            </a:lvl6pPr>
            <a:lvl7pPr marL="3654979" indent="0">
              <a:buNone/>
              <a:defRPr sz="1900"/>
            </a:lvl7pPr>
            <a:lvl8pPr marL="4264160" indent="0">
              <a:buNone/>
              <a:defRPr sz="1900"/>
            </a:lvl8pPr>
            <a:lvl9pPr marL="4873323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6576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fld id="{1A48B6B9-208B-4632-BEF9-204970A253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543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fld id="{394AB315-E20E-4D83-BD01-AD3F862EE5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6731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3"/>
            <a:ext cx="10972800" cy="5745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>
                <a:cs typeface="Arial" charset="0"/>
              </a:defRPr>
            </a:lvl1pPr>
          </a:lstStyle>
          <a:p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492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B22A-A709-4A20-9453-BB141F39FC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85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7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943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877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4843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698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0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38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038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39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5469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4937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6187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7798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512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80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216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479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3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47" indent="0">
              <a:buNone/>
              <a:defRPr sz="2700" b="1"/>
            </a:lvl2pPr>
            <a:lvl3pPr marL="1218344" indent="0">
              <a:buNone/>
              <a:defRPr sz="2400" b="1"/>
            </a:lvl3pPr>
            <a:lvl4pPr marL="1827508" indent="0">
              <a:buNone/>
              <a:defRPr sz="2100" b="1"/>
            </a:lvl4pPr>
            <a:lvl5pPr marL="2436690" indent="0">
              <a:buNone/>
              <a:defRPr sz="2100" b="1"/>
            </a:lvl5pPr>
            <a:lvl6pPr marL="3045835" indent="0">
              <a:buNone/>
              <a:defRPr sz="2100" b="1"/>
            </a:lvl6pPr>
            <a:lvl7pPr marL="3654979" indent="0">
              <a:buNone/>
              <a:defRPr sz="2100" b="1"/>
            </a:lvl7pPr>
            <a:lvl8pPr marL="4264160" indent="0">
              <a:buNone/>
              <a:defRPr sz="2100" b="1"/>
            </a:lvl8pPr>
            <a:lvl9pPr marL="487332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47" indent="0">
              <a:buNone/>
              <a:defRPr sz="2700" b="1"/>
            </a:lvl2pPr>
            <a:lvl3pPr marL="1218344" indent="0">
              <a:buNone/>
              <a:defRPr sz="2400" b="1"/>
            </a:lvl3pPr>
            <a:lvl4pPr marL="1827508" indent="0">
              <a:buNone/>
              <a:defRPr sz="2100" b="1"/>
            </a:lvl4pPr>
            <a:lvl5pPr marL="2436690" indent="0">
              <a:buNone/>
              <a:defRPr sz="2100" b="1"/>
            </a:lvl5pPr>
            <a:lvl6pPr marL="3045835" indent="0">
              <a:buNone/>
              <a:defRPr sz="2100" b="1"/>
            </a:lvl6pPr>
            <a:lvl7pPr marL="3654979" indent="0">
              <a:buNone/>
              <a:defRPr sz="2100" b="1"/>
            </a:lvl7pPr>
            <a:lvl8pPr marL="4264160" indent="0">
              <a:buNone/>
              <a:defRPr sz="2100" b="1"/>
            </a:lvl8pPr>
            <a:lvl9pPr marL="487332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8949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423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971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6319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142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7924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710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305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6676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5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4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3271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839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708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090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6274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8855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64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801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9669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1102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02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669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4572001"/>
            <a:ext cx="36322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3810001"/>
            <a:ext cx="649393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3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0" y="6324601"/>
            <a:ext cx="2844800" cy="182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508000" y="6564313"/>
            <a:ext cx="3352800" cy="258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69600" y="6477000"/>
            <a:ext cx="1117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DB6C-8E37-45D5-880C-455D13139DA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589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0871200" y="6473826"/>
            <a:ext cx="7112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DFFB1-A98E-4F39-86EF-4C825FF8B43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728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E101-9977-4321-A8B5-35A053C234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4646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49748-BBB2-4D13-8E76-0B64D5F296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325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ACF96-19DF-440A-8106-F3D5F75A6D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428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5E3DC-78AD-418C-8FB2-68E713984F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22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1BE94-409B-4FD0-B706-C117DF5344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9840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734E-D6DA-4A15-9060-341CF1B72C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055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98BA7-6090-4707-A601-8B8DCC422CD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061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43C6-6D2D-4B0D-889E-935D356BC5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6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1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1" y="273063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47" indent="0">
              <a:buNone/>
              <a:defRPr sz="1600"/>
            </a:lvl2pPr>
            <a:lvl3pPr marL="1218344" indent="0">
              <a:buNone/>
              <a:defRPr sz="1300"/>
            </a:lvl3pPr>
            <a:lvl4pPr marL="1827508" indent="0">
              <a:buNone/>
              <a:defRPr sz="1200"/>
            </a:lvl4pPr>
            <a:lvl5pPr marL="2436690" indent="0">
              <a:buNone/>
              <a:defRPr sz="1200"/>
            </a:lvl5pPr>
            <a:lvl6pPr marL="3045835" indent="0">
              <a:buNone/>
              <a:defRPr sz="1200"/>
            </a:lvl6pPr>
            <a:lvl7pPr marL="3654979" indent="0">
              <a:buNone/>
              <a:defRPr sz="1200"/>
            </a:lvl7pPr>
            <a:lvl8pPr marL="4264160" indent="0">
              <a:buNone/>
              <a:defRPr sz="1200"/>
            </a:lvl8pPr>
            <a:lvl9pPr marL="487332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1423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11"/>
            <a:ext cx="27432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11"/>
            <a:ext cx="80264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37AC3-BAE9-4216-94B9-3C961014B63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872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6C97-B8D8-4CFA-92D4-F18D9B6CBE5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947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11"/>
            <a:ext cx="10972800" cy="5745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8B337-11AA-48CA-8422-1CCF22881F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0809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790BB-760A-45CF-B3E1-749BD92CFC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52892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OBM - EEC Q3 Review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578F5-98A7-44B1-9C39-BA798DAB76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796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39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890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0398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5005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6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47" indent="0">
              <a:buNone/>
              <a:defRPr sz="3700"/>
            </a:lvl2pPr>
            <a:lvl3pPr marL="1218344" indent="0">
              <a:buNone/>
              <a:defRPr sz="3200"/>
            </a:lvl3pPr>
            <a:lvl4pPr marL="1827508" indent="0">
              <a:buNone/>
              <a:defRPr sz="2700"/>
            </a:lvl4pPr>
            <a:lvl5pPr marL="2436690" indent="0">
              <a:buNone/>
              <a:defRPr sz="2700"/>
            </a:lvl5pPr>
            <a:lvl6pPr marL="3045835" indent="0">
              <a:buNone/>
              <a:defRPr sz="2700"/>
            </a:lvl6pPr>
            <a:lvl7pPr marL="3654979" indent="0">
              <a:buNone/>
              <a:defRPr sz="2700"/>
            </a:lvl7pPr>
            <a:lvl8pPr marL="4264160" indent="0">
              <a:buNone/>
              <a:defRPr sz="2700"/>
            </a:lvl8pPr>
            <a:lvl9pPr marL="4873323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47" indent="0">
              <a:buNone/>
              <a:defRPr sz="1600"/>
            </a:lvl2pPr>
            <a:lvl3pPr marL="1218344" indent="0">
              <a:buNone/>
              <a:defRPr sz="1300"/>
            </a:lvl3pPr>
            <a:lvl4pPr marL="1827508" indent="0">
              <a:buNone/>
              <a:defRPr sz="1200"/>
            </a:lvl4pPr>
            <a:lvl5pPr marL="2436690" indent="0">
              <a:buNone/>
              <a:defRPr sz="1200"/>
            </a:lvl5pPr>
            <a:lvl6pPr marL="3045835" indent="0">
              <a:buNone/>
              <a:defRPr sz="1200"/>
            </a:lvl6pPr>
            <a:lvl7pPr marL="3654979" indent="0">
              <a:buNone/>
              <a:defRPr sz="1200"/>
            </a:lvl7pPr>
            <a:lvl8pPr marL="4264160" indent="0">
              <a:buNone/>
              <a:defRPr sz="1200"/>
            </a:lvl8pPr>
            <a:lvl9pPr marL="487332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817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6786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4999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9135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501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0066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72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430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1" y="4292607"/>
            <a:ext cx="12192001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32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0" y="6324607"/>
            <a:ext cx="2844800" cy="1825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>
                <a:latin typeface="+mn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0" y="6564313"/>
            <a:ext cx="3352800" cy="2587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1">
                <a:latin typeface="+mn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1" y="6381750"/>
            <a:ext cx="1117600" cy="228600"/>
          </a:xfrm>
          <a:ln w="9525"/>
        </p:spPr>
        <p:txBody>
          <a:bodyPr anchor="t"/>
          <a:lstStyle>
            <a:lvl1pPr>
              <a:defRPr sz="900">
                <a:latin typeface="Helvetica" pitchFamily="34" charset="0"/>
              </a:defRPr>
            </a:lvl1pPr>
          </a:lstStyle>
          <a:p>
            <a:pPr>
              <a:defRPr/>
            </a:pPr>
            <a:fld id="{65B073B0-952C-440E-9A18-8DB4CE411DF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24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5EB7-13C4-4347-8D83-F4B52238A1F8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113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A40CB-9F05-4F2C-86EC-9C2EC4ED4499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1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4742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8A66-7171-4223-A6D5-89489C0B57C9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850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047A5-8C88-4E69-9C22-9F0F180F883E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3919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4FDB8-2065-46D9-A3EE-DA2254759E4B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4246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8076-BCB1-4D87-BA99-5FBD5A9C6987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75695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0E760-7CF5-4235-A0B1-FF5875E6C3F9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271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D2EDC-705C-4C8B-B858-C5CBD6079A15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9811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2466E-F400-405F-9F11-16BA6082878F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6560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3"/>
            <a:ext cx="27432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3"/>
            <a:ext cx="80264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0076-0782-4896-BEF1-161EFDC05675}" type="slidenum">
              <a:rPr lang="zh-CN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485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84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76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37" y="381001"/>
            <a:ext cx="2743201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381001"/>
            <a:ext cx="8026401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986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782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3638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7028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00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1227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6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8972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6110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1690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23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defTabSz="6091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906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defTabSz="6091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89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defTabSz="6091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42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defTabSz="6091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defTabSz="6091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906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defTabSz="6091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89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defTabSz="6091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42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2" tIns="60921" rIns="121842" bIns="60921" anchor="ctr"/>
          <a:lstStyle/>
          <a:p>
            <a:pPr algn="ctr" defTabSz="6091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4"/>
            <a:ext cx="10972800" cy="507999"/>
          </a:xfrm>
          <a:prstGeom prst="rect">
            <a:avLst/>
          </a:prstGeom>
        </p:spPr>
        <p:txBody>
          <a:bodyPr bIns="50761" anchor="b"/>
          <a:lstStyle>
            <a:lvl1pPr algn="l">
              <a:defRPr sz="3700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71"/>
            <a:ext cx="406400" cy="234951"/>
          </a:xfrm>
        </p:spPr>
        <p:txBody>
          <a:bodyPr/>
          <a:lstStyle>
            <a:lvl1pPr algn="r" defTabSz="121834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9829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43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7397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90893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8520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5184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0846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0071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785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97778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3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62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37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48" tIns="60924" rIns="121848" bIns="609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100"/>
                </a:solidFill>
              </a:rPr>
              <a:t>EEC - Supply Chain Management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23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48" tIns="60924" rIns="121848" bIns="609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86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24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1714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24285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4292601"/>
            <a:ext cx="12192001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0" y="6324601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0" y="6563784"/>
            <a:ext cx="3352800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1" y="6381751"/>
            <a:ext cx="1117600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70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4684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9168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7837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9713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5380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4475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44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7553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7824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1065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1"/>
            <a:ext cx="80264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7032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icher-Trucks-and-Buses-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67" y="-16933"/>
            <a:ext cx="6341533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VECV-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867401"/>
            <a:ext cx="4876800" cy="11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346267" y="0"/>
            <a:ext cx="1845733" cy="6858000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7" name="Parallelogram 6"/>
          <p:cNvSpPr/>
          <p:nvPr/>
        </p:nvSpPr>
        <p:spPr>
          <a:xfrm>
            <a:off x="8856133" y="-16933"/>
            <a:ext cx="3352800" cy="6874933"/>
          </a:xfrm>
          <a:prstGeom prst="parallelogram">
            <a:avLst>
              <a:gd name="adj" fmla="val 4978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r>
              <a:rPr lang="en-US" sz="2400" dirty="0">
                <a:solidFill>
                  <a:srgbClr val="FFFFFE"/>
                </a:solidFill>
              </a:rPr>
              <a:t>a</a:t>
            </a:r>
          </a:p>
        </p:txBody>
      </p:sp>
      <p:sp>
        <p:nvSpPr>
          <p:cNvPr id="8" name="Parallelogram 7"/>
          <p:cNvSpPr/>
          <p:nvPr/>
        </p:nvSpPr>
        <p:spPr>
          <a:xfrm>
            <a:off x="7332133" y="-16933"/>
            <a:ext cx="3352800" cy="6874933"/>
          </a:xfrm>
          <a:prstGeom prst="parallelogram">
            <a:avLst>
              <a:gd name="adj" fmla="val 4978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10871200" y="59267"/>
            <a:ext cx="1117600" cy="364067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 kern="0" spc="19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ctr" defTabSz="609585">
              <a:defRPr/>
            </a:pPr>
            <a:fld id="{CCDE37E0-1524-A448-A170-FA2C23AD41F3}" type="datetime1">
              <a:rPr lang="en-US" sz="1200" smtClean="0">
                <a:solidFill>
                  <a:srgbClr val="EBEBEA">
                    <a:lumMod val="75000"/>
                  </a:srgbClr>
                </a:solidFill>
                <a:cs typeface="Arial" charset="0"/>
              </a:rPr>
              <a:pPr algn="ctr" defTabSz="609585">
                <a:defRPr/>
              </a:pPr>
              <a:t>29/09/2023</a:t>
            </a:fld>
            <a:endParaRPr lang="en-US" sz="1200" dirty="0">
              <a:solidFill>
                <a:srgbClr val="EBEBEA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711200" y="2057402"/>
            <a:ext cx="5926667" cy="147002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5867"/>
              </a:lnSpc>
              <a:spcBef>
                <a:spcPts val="0"/>
              </a:spcBef>
              <a:buFontTx/>
              <a:buNone/>
              <a:defRPr sz="5867" b="1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11200" y="3733801"/>
            <a:ext cx="5926667" cy="4656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67"/>
              </a:lnSpc>
              <a:spcBef>
                <a:spcPts val="0"/>
              </a:spcBef>
              <a:buFontTx/>
              <a:buNone/>
              <a:defRPr sz="1600" kern="0" cap="all" spc="133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606856"/>
      </p:ext>
    </p:extLst>
  </p:cSld>
  <p:clrMapOvr>
    <a:masterClrMapping/>
  </p:clrMapOvr>
  <p:hf hdr="0" ftr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7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49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4" y="-16933"/>
            <a:ext cx="488949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7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49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4" y="-16933"/>
            <a:ext cx="488949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1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7" y="6366934"/>
            <a:ext cx="406400" cy="234951"/>
          </a:xfrm>
        </p:spPr>
        <p:txBody>
          <a:bodyPr/>
          <a:lstStyle>
            <a:lvl1pPr algn="r" defTabSz="1219170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05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67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1405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4345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5524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4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79" indent="0">
              <a:buNone/>
              <a:defRPr sz="2400"/>
            </a:lvl2pPr>
            <a:lvl3pPr marL="1218404" indent="0">
              <a:buNone/>
              <a:defRPr sz="2100"/>
            </a:lvl3pPr>
            <a:lvl4pPr marL="1827598" indent="0">
              <a:buNone/>
              <a:defRPr sz="1900"/>
            </a:lvl4pPr>
            <a:lvl5pPr marL="2436810" indent="0">
              <a:buNone/>
              <a:defRPr sz="1900"/>
            </a:lvl5pPr>
            <a:lvl6pPr marL="3045987" indent="0">
              <a:buNone/>
              <a:defRPr sz="1900"/>
            </a:lvl6pPr>
            <a:lvl7pPr marL="3655163" indent="0">
              <a:buNone/>
              <a:defRPr sz="1900"/>
            </a:lvl7pPr>
            <a:lvl8pPr marL="4264373" indent="0">
              <a:buNone/>
              <a:defRPr sz="1900"/>
            </a:lvl8pPr>
            <a:lvl9pPr marL="4873567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390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8631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7474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2544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5657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953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871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0575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297351" y="6602508"/>
            <a:ext cx="1039905" cy="1613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96" tIns="60748" rIns="121496" bIns="60748" rtlCol="0" anchor="ctr"/>
          <a:lstStyle/>
          <a:p>
            <a:pPr algn="ctr" defTabSz="1214370">
              <a:defRPr/>
            </a:pPr>
            <a:endParaRPr lang="en-IN" sz="2667">
              <a:solidFill>
                <a:srgbClr val="000000"/>
              </a:solidFill>
            </a:endParaRPr>
          </a:p>
        </p:txBody>
      </p:sp>
      <p:pic>
        <p:nvPicPr>
          <p:cNvPr id="8" name="Picture 36" descr="VECV - Presentation slide 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48800" y="6374683"/>
            <a:ext cx="2743200" cy="366183"/>
          </a:xfrm>
          <a:prstGeom prst="rect">
            <a:avLst/>
          </a:prstGeom>
        </p:spPr>
        <p:txBody>
          <a:bodyPr/>
          <a:lstStyle>
            <a:lvl1pPr algn="r">
              <a:defRPr sz="1467">
                <a:latin typeface="Trebuchet MS" panose="020B0603020202020204" pitchFamily="34" charset="0"/>
              </a:defRPr>
            </a:lvl1pPr>
          </a:lstStyle>
          <a:p>
            <a:pPr defTabSz="1214370"/>
            <a:fld id="{753BF484-3A4C-45D3-9D1B-ECBAF3D104C0}" type="slidenum">
              <a:rPr lang="en-US" smtClean="0">
                <a:solidFill>
                  <a:srgbClr val="000000"/>
                </a:solidFill>
              </a:rPr>
              <a:pPr defTabSz="121437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7048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46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36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49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2022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509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5087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28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1852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682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544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0131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57985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72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9" indent="0">
              <a:buNone/>
              <a:defRPr sz="2700" b="1"/>
            </a:lvl2pPr>
            <a:lvl3pPr marL="1218404" indent="0">
              <a:buNone/>
              <a:defRPr sz="2400" b="1"/>
            </a:lvl3pPr>
            <a:lvl4pPr marL="1827598" indent="0">
              <a:buNone/>
              <a:defRPr sz="2100" b="1"/>
            </a:lvl4pPr>
            <a:lvl5pPr marL="2436810" indent="0">
              <a:buNone/>
              <a:defRPr sz="2100" b="1"/>
            </a:lvl5pPr>
            <a:lvl6pPr marL="3045987" indent="0">
              <a:buNone/>
              <a:defRPr sz="2100" b="1"/>
            </a:lvl6pPr>
            <a:lvl7pPr marL="3655163" indent="0">
              <a:buNone/>
              <a:defRPr sz="2100" b="1"/>
            </a:lvl7pPr>
            <a:lvl8pPr marL="4264373" indent="0">
              <a:buNone/>
              <a:defRPr sz="2100" b="1"/>
            </a:lvl8pPr>
            <a:lvl9pPr marL="487356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79" indent="0">
              <a:buNone/>
              <a:defRPr sz="2700" b="1"/>
            </a:lvl2pPr>
            <a:lvl3pPr marL="1218404" indent="0">
              <a:buNone/>
              <a:defRPr sz="2400" b="1"/>
            </a:lvl3pPr>
            <a:lvl4pPr marL="1827598" indent="0">
              <a:buNone/>
              <a:defRPr sz="2100" b="1"/>
            </a:lvl4pPr>
            <a:lvl5pPr marL="2436810" indent="0">
              <a:buNone/>
              <a:defRPr sz="2100" b="1"/>
            </a:lvl5pPr>
            <a:lvl6pPr marL="3045987" indent="0">
              <a:buNone/>
              <a:defRPr sz="2100" b="1"/>
            </a:lvl6pPr>
            <a:lvl7pPr marL="3655163" indent="0">
              <a:buNone/>
              <a:defRPr sz="2100" b="1"/>
            </a:lvl7pPr>
            <a:lvl8pPr marL="4264373" indent="0">
              <a:buNone/>
              <a:defRPr sz="2100" b="1"/>
            </a:lvl8pPr>
            <a:lvl9pPr marL="487356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160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297351" y="6602508"/>
            <a:ext cx="1039905" cy="16136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496" tIns="60748" rIns="121496" bIns="60748" rtlCol="0" anchor="ctr"/>
          <a:lstStyle/>
          <a:p>
            <a:pPr algn="ctr" defTabSz="1214370">
              <a:defRPr/>
            </a:pPr>
            <a:endParaRPr lang="en-IN" sz="2667">
              <a:solidFill>
                <a:srgbClr val="000000"/>
              </a:solidFill>
            </a:endParaRPr>
          </a:p>
        </p:txBody>
      </p:sp>
      <p:pic>
        <p:nvPicPr>
          <p:cNvPr id="8" name="Picture 36" descr="VECV - Presentation slide 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48800" y="6374683"/>
            <a:ext cx="2743200" cy="366183"/>
          </a:xfrm>
          <a:prstGeom prst="rect">
            <a:avLst/>
          </a:prstGeom>
        </p:spPr>
        <p:txBody>
          <a:bodyPr/>
          <a:lstStyle>
            <a:lvl1pPr algn="r">
              <a:defRPr sz="1467">
                <a:latin typeface="Trebuchet MS" panose="020B0603020202020204" pitchFamily="34" charset="0"/>
              </a:defRPr>
            </a:lvl1pPr>
          </a:lstStyle>
          <a:p>
            <a:pPr defTabSz="1214370"/>
            <a:fld id="{753BF484-3A4C-45D3-9D1B-ECBAF3D104C0}" type="slidenum">
              <a:rPr lang="en-US" smtClean="0">
                <a:solidFill>
                  <a:srgbClr val="000000"/>
                </a:solidFill>
              </a:rPr>
              <a:pPr defTabSz="121437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5373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100"/>
                </a:solidFill>
              </a:rPr>
              <a:t>EEC - Supply Chain Management</a:t>
            </a: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85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647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93" indent="0">
              <a:buNone/>
              <a:defRPr sz="2401"/>
            </a:lvl2pPr>
            <a:lvl3pPr marL="1219184" indent="0">
              <a:buNone/>
              <a:defRPr sz="2133"/>
            </a:lvl3pPr>
            <a:lvl4pPr marL="1828777" indent="0">
              <a:buNone/>
              <a:defRPr sz="1868"/>
            </a:lvl4pPr>
            <a:lvl5pPr marL="2438370" indent="0">
              <a:buNone/>
              <a:defRPr sz="1868"/>
            </a:lvl5pPr>
            <a:lvl6pPr marL="3047962" indent="0">
              <a:buNone/>
              <a:defRPr sz="1868"/>
            </a:lvl6pPr>
            <a:lvl7pPr marL="3657554" indent="0">
              <a:buNone/>
              <a:defRPr sz="1868"/>
            </a:lvl7pPr>
            <a:lvl8pPr marL="4267147" indent="0">
              <a:buNone/>
              <a:defRPr sz="1868"/>
            </a:lvl8pPr>
            <a:lvl9pPr marL="4876739" indent="0">
              <a:buNone/>
              <a:defRPr sz="186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0447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1"/>
            </a:lvl4pPr>
            <a:lvl5pPr>
              <a:defRPr sz="2401"/>
            </a:lvl5pPr>
            <a:lvl6pPr>
              <a:defRPr sz="2401"/>
            </a:lvl6pPr>
            <a:lvl7pPr>
              <a:defRPr sz="2401"/>
            </a:lvl7pPr>
            <a:lvl8pPr>
              <a:defRPr sz="2401"/>
            </a:lvl8pPr>
            <a:lvl9pPr>
              <a:defRPr sz="24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2737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667" b="1"/>
            </a:lvl2pPr>
            <a:lvl3pPr marL="1219184" indent="0">
              <a:buNone/>
              <a:defRPr sz="2401" b="1"/>
            </a:lvl3pPr>
            <a:lvl4pPr marL="1828777" indent="0">
              <a:buNone/>
              <a:defRPr sz="2133" b="1"/>
            </a:lvl4pPr>
            <a:lvl5pPr marL="2438370" indent="0">
              <a:buNone/>
              <a:defRPr sz="2133" b="1"/>
            </a:lvl5pPr>
            <a:lvl6pPr marL="3047962" indent="0">
              <a:buNone/>
              <a:defRPr sz="2133" b="1"/>
            </a:lvl6pPr>
            <a:lvl7pPr marL="3657554" indent="0">
              <a:buNone/>
              <a:defRPr sz="2133" b="1"/>
            </a:lvl7pPr>
            <a:lvl8pPr marL="4267147" indent="0">
              <a:buNone/>
              <a:defRPr sz="2133" b="1"/>
            </a:lvl8pPr>
            <a:lvl9pPr marL="4876739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1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6059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92756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7952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6291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93" indent="0">
              <a:buNone/>
              <a:defRPr sz="3733"/>
            </a:lvl2pPr>
            <a:lvl3pPr marL="1219184" indent="0">
              <a:buNone/>
              <a:defRPr sz="3200"/>
            </a:lvl3pPr>
            <a:lvl4pPr marL="1828777" indent="0">
              <a:buNone/>
              <a:defRPr sz="2667"/>
            </a:lvl4pPr>
            <a:lvl5pPr marL="2438370" indent="0">
              <a:buNone/>
              <a:defRPr sz="2667"/>
            </a:lvl5pPr>
            <a:lvl6pPr marL="3047962" indent="0">
              <a:buNone/>
              <a:defRPr sz="2667"/>
            </a:lvl6pPr>
            <a:lvl7pPr marL="3657554" indent="0">
              <a:buNone/>
              <a:defRPr sz="2667"/>
            </a:lvl7pPr>
            <a:lvl8pPr marL="4267147" indent="0">
              <a:buNone/>
              <a:defRPr sz="2667"/>
            </a:lvl8pPr>
            <a:lvl9pPr marL="4876739" indent="0">
              <a:buNone/>
              <a:defRPr sz="2667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8"/>
            </a:lvl1pPr>
            <a:lvl2pPr marL="609593" indent="0">
              <a:buNone/>
              <a:defRPr sz="1600"/>
            </a:lvl2pPr>
            <a:lvl3pPr marL="1219184" indent="0">
              <a:buNone/>
              <a:defRPr sz="1335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4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131" indent="0">
              <a:buNone/>
              <a:defRPr sz="2400"/>
            </a:lvl2pPr>
            <a:lvl3pPr marL="1218314" indent="0">
              <a:buNone/>
              <a:defRPr sz="2100"/>
            </a:lvl3pPr>
            <a:lvl4pPr marL="1827462" indent="0">
              <a:buNone/>
              <a:defRPr sz="1900"/>
            </a:lvl4pPr>
            <a:lvl5pPr marL="2436630" indent="0">
              <a:buNone/>
              <a:defRPr sz="1900"/>
            </a:lvl5pPr>
            <a:lvl6pPr marL="3045759" indent="0">
              <a:buNone/>
              <a:defRPr sz="1900"/>
            </a:lvl6pPr>
            <a:lvl7pPr marL="3654887" indent="0">
              <a:buNone/>
              <a:defRPr sz="1900"/>
            </a:lvl7pPr>
            <a:lvl8pPr marL="4264053" indent="0">
              <a:buNone/>
              <a:defRPr sz="1900"/>
            </a:lvl8pPr>
            <a:lvl9pPr marL="487320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00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9767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0274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61292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38100" anchor="b"/>
          <a:lstStyle>
            <a:lvl1pPr algn="l">
              <a:defRPr sz="3733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0163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6107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30629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3485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64EE-98F5-3C36-9F1E-2BAC636D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9833D-E4B0-73B9-772F-B9588A242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171B2-EF50-0169-575A-FEB0709FC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693ED-8F22-E8A1-06DF-42FBF791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96E32-CB30-4ED2-958E-E0990D04D4F1}" type="datetimeFigureOut">
              <a:rPr lang="en-IN" smtClean="0">
                <a:solidFill>
                  <a:prstClr val="black"/>
                </a:solidFill>
              </a:rPr>
              <a:pPr>
                <a:defRPr/>
              </a:pPr>
              <a:t>29-09-2023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BCF13-58D7-D073-5C0C-2D923D7EC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AC425-B31B-A11C-9F55-CD245275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9581D-B3E1-4A9E-A374-5BF6F8C1E6AC}" type="slidenum">
              <a:rPr lang="en-I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5227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6F9C-762B-D15A-56D3-07D0AE0BC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28FA9-ECA4-B44E-2113-35D9FDD32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496F93-B5F9-66BC-9ECC-6DB2B4190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21A1A8-7D81-9114-CFD3-AF84BE813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69E5E-ACE9-56B3-3ECD-CB865DD11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9EB79-BA8C-3B94-13B2-A19289E1A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96E32-CB30-4ED2-958E-E0990D04D4F1}" type="datetimeFigureOut">
              <a:rPr lang="en-IN" smtClean="0">
                <a:solidFill>
                  <a:prstClr val="black"/>
                </a:solidFill>
              </a:rPr>
              <a:pPr>
                <a:defRPr/>
              </a:pPr>
              <a:t>29-09-2023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A6340D-31ED-3027-6971-35D5FD19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8461E2-8D36-F6EA-F564-5CEF9C4D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9581D-B3E1-4A9E-A374-5BF6F8C1E6AC}" type="slidenum">
              <a:rPr lang="en-I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470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1AAEF-58E3-106D-DEAD-A630BB96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9BB17-06BD-2194-2590-8B4B5C8E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96E32-CB30-4ED2-958E-E0990D04D4F1}" type="datetimeFigureOut">
              <a:rPr lang="en-IN" smtClean="0">
                <a:solidFill>
                  <a:prstClr val="black"/>
                </a:solidFill>
              </a:rPr>
              <a:pPr>
                <a:defRPr/>
              </a:pPr>
              <a:t>29-09-2023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12303-3EC0-7CDD-FB45-633BC30C6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2E72E-A0C1-E6D1-4FDE-682EE6F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9581D-B3E1-4A9E-A374-5BF6F8C1E6AC}" type="slidenum">
              <a:rPr lang="en-I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9513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B5EB5E-03BA-D41D-2E7A-81748C8D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96E32-CB30-4ED2-958E-E0990D04D4F1}" type="datetimeFigureOut">
              <a:rPr lang="en-IN" smtClean="0">
                <a:solidFill>
                  <a:prstClr val="black"/>
                </a:solidFill>
              </a:rPr>
              <a:pPr>
                <a:defRPr/>
              </a:pPr>
              <a:t>29-09-2023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252B2F-6F68-E299-83AC-A30DFCA6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08547-1605-A626-015B-11AD9A5E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9581D-B3E1-4A9E-A374-5BF6F8C1E6AC}" type="slidenum">
              <a:rPr lang="en-I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6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2780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124FE-20F8-AE1F-2436-C393E51CA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77DDA-651F-9F41-1E38-CB6BEA75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37A3C-8EA6-BB77-8583-2D32184E1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7D66B-B226-0045-43D9-5543A815C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96E32-CB30-4ED2-958E-E0990D04D4F1}" type="datetimeFigureOut">
              <a:rPr lang="en-IN" smtClean="0">
                <a:solidFill>
                  <a:prstClr val="black"/>
                </a:solidFill>
              </a:rPr>
              <a:pPr>
                <a:defRPr/>
              </a:pPr>
              <a:t>29-09-2023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96680-BBDB-4FA8-BB7B-6BCA1BF7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17E17-E60D-85FB-0C1A-AAC005DB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9581D-B3E1-4A9E-A374-5BF6F8C1E6AC}" type="slidenum">
              <a:rPr lang="en-I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8923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859C-87B5-ECA3-5513-F6CFA72E9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92FB2F-B37E-76B0-0110-6DDBD4BCA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60F21-4A2D-A538-C907-5C4484AB4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8A268-266A-E50B-5B35-E3FDAD6D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96E32-CB30-4ED2-958E-E0990D04D4F1}" type="datetimeFigureOut">
              <a:rPr lang="en-IN" smtClean="0">
                <a:solidFill>
                  <a:prstClr val="black"/>
                </a:solidFill>
              </a:rPr>
              <a:pPr>
                <a:defRPr/>
              </a:pPr>
              <a:t>29-09-2023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2D521-A524-FE07-CDCE-D36C1AC1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A0C61-A1A4-7ECA-73EC-FEFEECEB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9581D-B3E1-4A9E-A374-5BF6F8C1E6AC}" type="slidenum">
              <a:rPr lang="en-I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4418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DD0DB-3317-65F5-7628-17A088DB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A7743-D240-8F28-F264-710D58966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9AC8E-B071-DF29-E192-D69145E7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96E32-CB30-4ED2-958E-E0990D04D4F1}" type="datetimeFigureOut">
              <a:rPr lang="en-IN" smtClean="0">
                <a:solidFill>
                  <a:prstClr val="black"/>
                </a:solidFill>
              </a:rPr>
              <a:pPr>
                <a:defRPr/>
              </a:pPr>
              <a:t>29-09-2023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8346C-65A2-3639-8FCF-5782DC25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FDFA4-3A8D-02A8-6A9C-59376352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9581D-B3E1-4A9E-A374-5BF6F8C1E6AC}" type="slidenum">
              <a:rPr lang="en-I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9920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3EB9B-8342-971F-BB72-84B490384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41DB4-C9E5-F779-A7F9-3F9BAB583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0279C-5974-8D39-9524-AE4DB2372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696E32-CB30-4ED2-958E-E0990D04D4F1}" type="datetimeFigureOut">
              <a:rPr lang="en-IN" smtClean="0">
                <a:solidFill>
                  <a:prstClr val="black"/>
                </a:solidFill>
              </a:rPr>
              <a:pPr>
                <a:defRPr/>
              </a:pPr>
              <a:t>29-09-2023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44A6C-0774-D603-ABA6-614F76EF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AD556-703E-A1D8-4C6D-3810160C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9581D-B3E1-4A9E-A374-5BF6F8C1E6AC}" type="slidenum">
              <a:rPr lang="en-I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0885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7463"/>
            <a:ext cx="12192000" cy="690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717871" y="-17463"/>
            <a:ext cx="478367" cy="69056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 userDrawn="1"/>
        </p:nvSpPr>
        <p:spPr>
          <a:xfrm>
            <a:off x="11652252" y="-17463"/>
            <a:ext cx="488949" cy="69056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 userDrawn="1"/>
        </p:nvSpPr>
        <p:spPr>
          <a:xfrm>
            <a:off x="11364384" y="-17463"/>
            <a:ext cx="488949" cy="69056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0"/>
            <a:ext cx="12192000" cy="61849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3"/>
            <a:ext cx="10972800" cy="507999"/>
          </a:xfrm>
          <a:prstGeom prst="rect">
            <a:avLst/>
          </a:prstGeom>
        </p:spPr>
        <p:txBody>
          <a:bodyPr vert="horz" bIns="38100" anchor="b" anchorCtr="0"/>
          <a:lstStyle>
            <a:lvl1pPr algn="l">
              <a:defRPr sz="2800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7" y="6367463"/>
            <a:ext cx="406400" cy="234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F6CF-2B56-4F2B-9894-0075D4BE8954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6023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1D8BD707-D9CF-40AE-B4C6-C98DA3205C09}" type="datetimeFigureOut">
              <a:rPr lang="en-US" sz="1800" smtClean="0">
                <a:solidFill>
                  <a:prstClr val="black"/>
                </a:solidFill>
              </a:rPr>
              <a:pPr defTabSz="914400">
                <a:defRPr/>
              </a:pPr>
              <a:t>29/09/2023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B6F15528-21DE-4FAA-801E-634DDDAF4B2B}" type="slidenum">
              <a:rPr lang="en-US" sz="1800" smtClean="0">
                <a:solidFill>
                  <a:prstClr val="black"/>
                </a:solidFill>
              </a:rPr>
              <a:pPr defTabSz="914400">
                <a:defRPr/>
              </a:pPr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87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1" y="273063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79" indent="0">
              <a:buNone/>
              <a:defRPr sz="1600"/>
            </a:lvl2pPr>
            <a:lvl3pPr marL="1218404" indent="0">
              <a:buNone/>
              <a:defRPr sz="1300"/>
            </a:lvl3pPr>
            <a:lvl4pPr marL="1827598" indent="0">
              <a:buNone/>
              <a:defRPr sz="1200"/>
            </a:lvl4pPr>
            <a:lvl5pPr marL="2436810" indent="0">
              <a:buNone/>
              <a:defRPr sz="1200"/>
            </a:lvl5pPr>
            <a:lvl6pPr marL="3045987" indent="0">
              <a:buNone/>
              <a:defRPr sz="1200"/>
            </a:lvl6pPr>
            <a:lvl7pPr marL="3655163" indent="0">
              <a:buNone/>
              <a:defRPr sz="1200"/>
            </a:lvl7pPr>
            <a:lvl8pPr marL="4264373" indent="0">
              <a:buNone/>
              <a:defRPr sz="1200"/>
            </a:lvl8pPr>
            <a:lvl9pPr marL="487356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65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79" indent="0">
              <a:buNone/>
              <a:defRPr sz="3700"/>
            </a:lvl2pPr>
            <a:lvl3pPr marL="1218404" indent="0">
              <a:buNone/>
              <a:defRPr sz="3200"/>
            </a:lvl3pPr>
            <a:lvl4pPr marL="1827598" indent="0">
              <a:buNone/>
              <a:defRPr sz="2700"/>
            </a:lvl4pPr>
            <a:lvl5pPr marL="2436810" indent="0">
              <a:buNone/>
              <a:defRPr sz="2700"/>
            </a:lvl5pPr>
            <a:lvl6pPr marL="3045987" indent="0">
              <a:buNone/>
              <a:defRPr sz="2700"/>
            </a:lvl6pPr>
            <a:lvl7pPr marL="3655163" indent="0">
              <a:buNone/>
              <a:defRPr sz="2700"/>
            </a:lvl7pPr>
            <a:lvl8pPr marL="4264373" indent="0">
              <a:buNone/>
              <a:defRPr sz="2700"/>
            </a:lvl8pPr>
            <a:lvl9pPr marL="4873567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79" indent="0">
              <a:buNone/>
              <a:defRPr sz="1600"/>
            </a:lvl2pPr>
            <a:lvl3pPr marL="1218404" indent="0">
              <a:buNone/>
              <a:defRPr sz="1300"/>
            </a:lvl3pPr>
            <a:lvl4pPr marL="1827598" indent="0">
              <a:buNone/>
              <a:defRPr sz="1200"/>
            </a:lvl4pPr>
            <a:lvl5pPr marL="2436810" indent="0">
              <a:buNone/>
              <a:defRPr sz="1200"/>
            </a:lvl5pPr>
            <a:lvl6pPr marL="3045987" indent="0">
              <a:buNone/>
              <a:defRPr sz="1200"/>
            </a:lvl6pPr>
            <a:lvl7pPr marL="3655163" indent="0">
              <a:buNone/>
              <a:defRPr sz="1200"/>
            </a:lvl7pPr>
            <a:lvl8pPr marL="4264373" indent="0">
              <a:buNone/>
              <a:defRPr sz="1200"/>
            </a:lvl8pPr>
            <a:lvl9pPr marL="487356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15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44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34" y="381001"/>
            <a:ext cx="2743201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381001"/>
            <a:ext cx="8026401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60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8" tIns="60924" rIns="121848" bIns="60924" anchor="ctr"/>
          <a:lstStyle/>
          <a:p>
            <a:pPr algn="ctr" defTabSz="6091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903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8" tIns="60924" rIns="121848" bIns="60924" anchor="ctr"/>
          <a:lstStyle/>
          <a:p>
            <a:pPr algn="ctr" defTabSz="6091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86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8" tIns="60924" rIns="121848" bIns="60924" anchor="ctr"/>
          <a:lstStyle/>
          <a:p>
            <a:pPr algn="ctr" defTabSz="6091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418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8" tIns="60924" rIns="121848" bIns="60924" anchor="ctr"/>
          <a:lstStyle/>
          <a:p>
            <a:pPr algn="ctr" defTabSz="6091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8" tIns="60924" rIns="121848" bIns="60924" anchor="ctr"/>
          <a:lstStyle/>
          <a:p>
            <a:pPr algn="ctr" defTabSz="6091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903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8" tIns="60924" rIns="121848" bIns="60924" anchor="ctr"/>
          <a:lstStyle/>
          <a:p>
            <a:pPr algn="ctr" defTabSz="6091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86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8" tIns="60924" rIns="121848" bIns="60924" anchor="ctr"/>
          <a:lstStyle/>
          <a:p>
            <a:pPr algn="ctr" defTabSz="6091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418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8" tIns="60924" rIns="121848" bIns="60924" anchor="ctr"/>
          <a:lstStyle/>
          <a:p>
            <a:pPr algn="ctr" defTabSz="60917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4"/>
            <a:ext cx="10972800" cy="507999"/>
          </a:xfrm>
          <a:prstGeom prst="rect">
            <a:avLst/>
          </a:prstGeom>
        </p:spPr>
        <p:txBody>
          <a:bodyPr bIns="50764" anchor="b"/>
          <a:lstStyle>
            <a:lvl1pPr algn="l">
              <a:defRPr sz="3700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69"/>
            <a:ext cx="406400" cy="234951"/>
          </a:xfrm>
        </p:spPr>
        <p:txBody>
          <a:bodyPr/>
          <a:lstStyle>
            <a:lvl1pPr algn="r" defTabSz="121840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51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3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58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33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56" tIns="60928" rIns="121856" bIns="609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100"/>
                </a:solidFill>
              </a:rPr>
              <a:t>EEC - Supply Chain Management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23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56" tIns="60928" rIns="121856" bIns="609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8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39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91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227" indent="0">
              <a:buNone/>
              <a:defRPr sz="2400"/>
            </a:lvl2pPr>
            <a:lvl3pPr marL="1218494" indent="0">
              <a:buNone/>
              <a:defRPr sz="2100"/>
            </a:lvl3pPr>
            <a:lvl4pPr marL="1827734" indent="0">
              <a:buNone/>
              <a:defRPr sz="1900"/>
            </a:lvl4pPr>
            <a:lvl5pPr marL="2436990" indent="0">
              <a:buNone/>
              <a:defRPr sz="1900"/>
            </a:lvl5pPr>
            <a:lvl6pPr marL="3046215" indent="0">
              <a:buNone/>
              <a:defRPr sz="1900"/>
            </a:lvl6pPr>
            <a:lvl7pPr marL="3655439" indent="0">
              <a:buNone/>
              <a:defRPr sz="1900"/>
            </a:lvl7pPr>
            <a:lvl8pPr marL="4264693" indent="0">
              <a:buNone/>
              <a:defRPr sz="1900"/>
            </a:lvl8pPr>
            <a:lvl9pPr marL="4873933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2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40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83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32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63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27" indent="0">
              <a:buNone/>
              <a:defRPr sz="2700" b="1"/>
            </a:lvl2pPr>
            <a:lvl3pPr marL="1218494" indent="0">
              <a:buNone/>
              <a:defRPr sz="2400" b="1"/>
            </a:lvl3pPr>
            <a:lvl4pPr marL="1827734" indent="0">
              <a:buNone/>
              <a:defRPr sz="2100" b="1"/>
            </a:lvl4pPr>
            <a:lvl5pPr marL="2436990" indent="0">
              <a:buNone/>
              <a:defRPr sz="2100" b="1"/>
            </a:lvl5pPr>
            <a:lvl6pPr marL="3046215" indent="0">
              <a:buNone/>
              <a:defRPr sz="2100" b="1"/>
            </a:lvl6pPr>
            <a:lvl7pPr marL="3655439" indent="0">
              <a:buNone/>
              <a:defRPr sz="2100" b="1"/>
            </a:lvl7pPr>
            <a:lvl8pPr marL="4264693" indent="0">
              <a:buNone/>
              <a:defRPr sz="2100" b="1"/>
            </a:lvl8pPr>
            <a:lvl9pPr marL="487393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27" indent="0">
              <a:buNone/>
              <a:defRPr sz="2700" b="1"/>
            </a:lvl2pPr>
            <a:lvl3pPr marL="1218494" indent="0">
              <a:buNone/>
              <a:defRPr sz="2400" b="1"/>
            </a:lvl3pPr>
            <a:lvl4pPr marL="1827734" indent="0">
              <a:buNone/>
              <a:defRPr sz="2100" b="1"/>
            </a:lvl4pPr>
            <a:lvl5pPr marL="2436990" indent="0">
              <a:buNone/>
              <a:defRPr sz="2100" b="1"/>
            </a:lvl5pPr>
            <a:lvl6pPr marL="3046215" indent="0">
              <a:buNone/>
              <a:defRPr sz="2100" b="1"/>
            </a:lvl6pPr>
            <a:lvl7pPr marL="3655439" indent="0">
              <a:buNone/>
              <a:defRPr sz="2100" b="1"/>
            </a:lvl7pPr>
            <a:lvl8pPr marL="4264693" indent="0">
              <a:buNone/>
              <a:defRPr sz="2100" b="1"/>
            </a:lvl8pPr>
            <a:lvl9pPr marL="487393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431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33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69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1" y="273063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27" indent="0">
              <a:buNone/>
              <a:defRPr sz="1600"/>
            </a:lvl2pPr>
            <a:lvl3pPr marL="1218494" indent="0">
              <a:buNone/>
              <a:defRPr sz="1300"/>
            </a:lvl3pPr>
            <a:lvl4pPr marL="1827734" indent="0">
              <a:buNone/>
              <a:defRPr sz="1200"/>
            </a:lvl4pPr>
            <a:lvl5pPr marL="2436990" indent="0">
              <a:buNone/>
              <a:defRPr sz="1200"/>
            </a:lvl5pPr>
            <a:lvl6pPr marL="3046215" indent="0">
              <a:buNone/>
              <a:defRPr sz="1200"/>
            </a:lvl6pPr>
            <a:lvl7pPr marL="3655439" indent="0">
              <a:buNone/>
              <a:defRPr sz="1200"/>
            </a:lvl7pPr>
            <a:lvl8pPr marL="4264693" indent="0">
              <a:buNone/>
              <a:defRPr sz="1200"/>
            </a:lvl8pPr>
            <a:lvl9pPr marL="487393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197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27" indent="0">
              <a:buNone/>
              <a:defRPr sz="3700"/>
            </a:lvl2pPr>
            <a:lvl3pPr marL="1218494" indent="0">
              <a:buNone/>
              <a:defRPr sz="3200"/>
            </a:lvl3pPr>
            <a:lvl4pPr marL="1827734" indent="0">
              <a:buNone/>
              <a:defRPr sz="2700"/>
            </a:lvl4pPr>
            <a:lvl5pPr marL="2436990" indent="0">
              <a:buNone/>
              <a:defRPr sz="2700"/>
            </a:lvl5pPr>
            <a:lvl6pPr marL="3046215" indent="0">
              <a:buNone/>
              <a:defRPr sz="2700"/>
            </a:lvl6pPr>
            <a:lvl7pPr marL="3655439" indent="0">
              <a:buNone/>
              <a:defRPr sz="2700"/>
            </a:lvl7pPr>
            <a:lvl8pPr marL="4264693" indent="0">
              <a:buNone/>
              <a:defRPr sz="2700"/>
            </a:lvl8pPr>
            <a:lvl9pPr marL="4873933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0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27" indent="0">
              <a:buNone/>
              <a:defRPr sz="1600"/>
            </a:lvl2pPr>
            <a:lvl3pPr marL="1218494" indent="0">
              <a:buNone/>
              <a:defRPr sz="1300"/>
            </a:lvl3pPr>
            <a:lvl4pPr marL="1827734" indent="0">
              <a:buNone/>
              <a:defRPr sz="1200"/>
            </a:lvl4pPr>
            <a:lvl5pPr marL="2436990" indent="0">
              <a:buNone/>
              <a:defRPr sz="1200"/>
            </a:lvl5pPr>
            <a:lvl6pPr marL="3046215" indent="0">
              <a:buNone/>
              <a:defRPr sz="1200"/>
            </a:lvl6pPr>
            <a:lvl7pPr marL="3655439" indent="0">
              <a:buNone/>
              <a:defRPr sz="1200"/>
            </a:lvl7pPr>
            <a:lvl8pPr marL="4264693" indent="0">
              <a:buNone/>
              <a:defRPr sz="1200"/>
            </a:lvl8pPr>
            <a:lvl9pPr marL="487393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3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920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30" y="381001"/>
            <a:ext cx="2743201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381001"/>
            <a:ext cx="8026401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82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6092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9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6092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82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6092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414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6092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6092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9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6092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82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6092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414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56" tIns="60928" rIns="121856" bIns="60928" anchor="ctr"/>
          <a:lstStyle/>
          <a:p>
            <a:pPr algn="ctr" defTabSz="60922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4"/>
            <a:ext cx="10972800" cy="507999"/>
          </a:xfrm>
          <a:prstGeom prst="rect">
            <a:avLst/>
          </a:prstGeom>
        </p:spPr>
        <p:txBody>
          <a:bodyPr bIns="50768" anchor="b"/>
          <a:lstStyle>
            <a:lvl1pPr algn="l">
              <a:defRPr sz="3700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65"/>
            <a:ext cx="406400" cy="234951"/>
          </a:xfrm>
        </p:spPr>
        <p:txBody>
          <a:bodyPr/>
          <a:lstStyle>
            <a:lvl1pPr algn="r" defTabSz="121849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91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3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53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28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66" tIns="60933" rIns="121866" bIns="609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396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100"/>
                </a:solidFill>
              </a:rPr>
              <a:t>EEC - Supply Chain Management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23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66" tIns="60933" rIns="121866" bIns="609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396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77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79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31" indent="0">
              <a:buNone/>
              <a:defRPr sz="2700" b="1"/>
            </a:lvl2pPr>
            <a:lvl3pPr marL="1218314" indent="0">
              <a:buNone/>
              <a:defRPr sz="2400" b="1"/>
            </a:lvl3pPr>
            <a:lvl4pPr marL="1827462" indent="0">
              <a:buNone/>
              <a:defRPr sz="2100" b="1"/>
            </a:lvl4pPr>
            <a:lvl5pPr marL="2436630" indent="0">
              <a:buNone/>
              <a:defRPr sz="2100" b="1"/>
            </a:lvl5pPr>
            <a:lvl6pPr marL="3045759" indent="0">
              <a:buNone/>
              <a:defRPr sz="2100" b="1"/>
            </a:lvl6pPr>
            <a:lvl7pPr marL="3654887" indent="0">
              <a:buNone/>
              <a:defRPr sz="2100" b="1"/>
            </a:lvl7pPr>
            <a:lvl8pPr marL="4264053" indent="0">
              <a:buNone/>
              <a:defRPr sz="2100" b="1"/>
            </a:lvl8pPr>
            <a:lvl9pPr marL="48732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131" indent="0">
              <a:buNone/>
              <a:defRPr sz="2700" b="1"/>
            </a:lvl2pPr>
            <a:lvl3pPr marL="1218314" indent="0">
              <a:buNone/>
              <a:defRPr sz="2400" b="1"/>
            </a:lvl3pPr>
            <a:lvl4pPr marL="1827462" indent="0">
              <a:buNone/>
              <a:defRPr sz="2100" b="1"/>
            </a:lvl4pPr>
            <a:lvl5pPr marL="2436630" indent="0">
              <a:buNone/>
              <a:defRPr sz="2100" b="1"/>
            </a:lvl5pPr>
            <a:lvl6pPr marL="3045759" indent="0">
              <a:buNone/>
              <a:defRPr sz="2100" b="1"/>
            </a:lvl6pPr>
            <a:lvl7pPr marL="3654887" indent="0">
              <a:buNone/>
              <a:defRPr sz="2100" b="1"/>
            </a:lvl7pPr>
            <a:lvl8pPr marL="4264053" indent="0">
              <a:buNone/>
              <a:defRPr sz="2100" b="1"/>
            </a:lvl8pPr>
            <a:lvl9pPr marL="487320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44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30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291" indent="0">
              <a:buNone/>
              <a:defRPr sz="2400"/>
            </a:lvl2pPr>
            <a:lvl3pPr marL="1218614" indent="0">
              <a:buNone/>
              <a:defRPr sz="2100"/>
            </a:lvl3pPr>
            <a:lvl4pPr marL="1827916" indent="0">
              <a:buNone/>
              <a:defRPr sz="1900"/>
            </a:lvl4pPr>
            <a:lvl5pPr marL="2437230" indent="0">
              <a:buNone/>
              <a:defRPr sz="1900"/>
            </a:lvl5pPr>
            <a:lvl6pPr marL="3046519" indent="0">
              <a:buNone/>
              <a:defRPr sz="1900"/>
            </a:lvl6pPr>
            <a:lvl7pPr marL="3655807" indent="0">
              <a:buNone/>
              <a:defRPr sz="1900"/>
            </a:lvl7pPr>
            <a:lvl8pPr marL="4265120" indent="0">
              <a:buNone/>
              <a:defRPr sz="1900"/>
            </a:lvl8pPr>
            <a:lvl9pPr marL="487442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757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26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75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91" indent="0">
              <a:buNone/>
              <a:defRPr sz="2700" b="1"/>
            </a:lvl2pPr>
            <a:lvl3pPr marL="1218614" indent="0">
              <a:buNone/>
              <a:defRPr sz="2400" b="1"/>
            </a:lvl3pPr>
            <a:lvl4pPr marL="1827916" indent="0">
              <a:buNone/>
              <a:defRPr sz="2100" b="1"/>
            </a:lvl4pPr>
            <a:lvl5pPr marL="2437230" indent="0">
              <a:buNone/>
              <a:defRPr sz="2100" b="1"/>
            </a:lvl5pPr>
            <a:lvl6pPr marL="3046519" indent="0">
              <a:buNone/>
              <a:defRPr sz="2100" b="1"/>
            </a:lvl6pPr>
            <a:lvl7pPr marL="3655807" indent="0">
              <a:buNone/>
              <a:defRPr sz="2100" b="1"/>
            </a:lvl7pPr>
            <a:lvl8pPr marL="4265120" indent="0">
              <a:buNone/>
              <a:defRPr sz="2100" b="1"/>
            </a:lvl8pPr>
            <a:lvl9pPr marL="487442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91" indent="0">
              <a:buNone/>
              <a:defRPr sz="2700" b="1"/>
            </a:lvl2pPr>
            <a:lvl3pPr marL="1218614" indent="0">
              <a:buNone/>
              <a:defRPr sz="2400" b="1"/>
            </a:lvl3pPr>
            <a:lvl4pPr marL="1827916" indent="0">
              <a:buNone/>
              <a:defRPr sz="2100" b="1"/>
            </a:lvl4pPr>
            <a:lvl5pPr marL="2437230" indent="0">
              <a:buNone/>
              <a:defRPr sz="2100" b="1"/>
            </a:lvl5pPr>
            <a:lvl6pPr marL="3046519" indent="0">
              <a:buNone/>
              <a:defRPr sz="2100" b="1"/>
            </a:lvl6pPr>
            <a:lvl7pPr marL="3655807" indent="0">
              <a:buNone/>
              <a:defRPr sz="2100" b="1"/>
            </a:lvl7pPr>
            <a:lvl8pPr marL="4265120" indent="0">
              <a:buNone/>
              <a:defRPr sz="2100" b="1"/>
            </a:lvl8pPr>
            <a:lvl9pPr marL="487442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506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43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92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1" y="273063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291" indent="0">
              <a:buNone/>
              <a:defRPr sz="1600"/>
            </a:lvl2pPr>
            <a:lvl3pPr marL="1218614" indent="0">
              <a:buNone/>
              <a:defRPr sz="1300"/>
            </a:lvl3pPr>
            <a:lvl4pPr marL="1827916" indent="0">
              <a:buNone/>
              <a:defRPr sz="1200"/>
            </a:lvl4pPr>
            <a:lvl5pPr marL="2437230" indent="0">
              <a:buNone/>
              <a:defRPr sz="1200"/>
            </a:lvl5pPr>
            <a:lvl6pPr marL="3046519" indent="0">
              <a:buNone/>
              <a:defRPr sz="1200"/>
            </a:lvl6pPr>
            <a:lvl7pPr marL="3655807" indent="0">
              <a:buNone/>
              <a:defRPr sz="1200"/>
            </a:lvl7pPr>
            <a:lvl8pPr marL="4265120" indent="0">
              <a:buNone/>
              <a:defRPr sz="1200"/>
            </a:lvl8pPr>
            <a:lvl9pPr marL="487442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1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291" indent="0">
              <a:buNone/>
              <a:defRPr sz="3700"/>
            </a:lvl2pPr>
            <a:lvl3pPr marL="1218614" indent="0">
              <a:buNone/>
              <a:defRPr sz="3200"/>
            </a:lvl3pPr>
            <a:lvl4pPr marL="1827916" indent="0">
              <a:buNone/>
              <a:defRPr sz="2700"/>
            </a:lvl4pPr>
            <a:lvl5pPr marL="2437230" indent="0">
              <a:buNone/>
              <a:defRPr sz="2700"/>
            </a:lvl5pPr>
            <a:lvl6pPr marL="3046519" indent="0">
              <a:buNone/>
              <a:defRPr sz="2700"/>
            </a:lvl6pPr>
            <a:lvl7pPr marL="3655807" indent="0">
              <a:buNone/>
              <a:defRPr sz="2700"/>
            </a:lvl7pPr>
            <a:lvl8pPr marL="4265120" indent="0">
              <a:buNone/>
              <a:defRPr sz="2700"/>
            </a:lvl8pPr>
            <a:lvl9pPr marL="4874421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291" indent="0">
              <a:buNone/>
              <a:defRPr sz="1600"/>
            </a:lvl2pPr>
            <a:lvl3pPr marL="1218614" indent="0">
              <a:buNone/>
              <a:defRPr sz="1300"/>
            </a:lvl3pPr>
            <a:lvl4pPr marL="1827916" indent="0">
              <a:buNone/>
              <a:defRPr sz="1200"/>
            </a:lvl4pPr>
            <a:lvl5pPr marL="2437230" indent="0">
              <a:buNone/>
              <a:defRPr sz="1200"/>
            </a:lvl5pPr>
            <a:lvl6pPr marL="3046519" indent="0">
              <a:buNone/>
              <a:defRPr sz="1200"/>
            </a:lvl6pPr>
            <a:lvl7pPr marL="3655807" indent="0">
              <a:buNone/>
              <a:defRPr sz="1200"/>
            </a:lvl7pPr>
            <a:lvl8pPr marL="4265120" indent="0">
              <a:buNone/>
              <a:defRPr sz="1200"/>
            </a:lvl8pPr>
            <a:lvl9pPr marL="487442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18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74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25" y="381001"/>
            <a:ext cx="2743201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381001"/>
            <a:ext cx="8026401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1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9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6" tIns="60933" rIns="121866" bIns="60933" anchor="ctr"/>
          <a:lstStyle/>
          <a:p>
            <a:pPr algn="ctr" defTabSz="6092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94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6" tIns="60933" rIns="121866" bIns="60933" anchor="ctr"/>
          <a:lstStyle/>
          <a:p>
            <a:pPr algn="ctr" defTabSz="6092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77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6" tIns="60933" rIns="121866" bIns="60933" anchor="ctr"/>
          <a:lstStyle/>
          <a:p>
            <a:pPr algn="ctr" defTabSz="6092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409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6" tIns="60933" rIns="121866" bIns="60933" anchor="ctr"/>
          <a:lstStyle/>
          <a:p>
            <a:pPr algn="ctr" defTabSz="6092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6" tIns="60933" rIns="121866" bIns="60933" anchor="ctr"/>
          <a:lstStyle/>
          <a:p>
            <a:pPr algn="ctr" defTabSz="6092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94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6" tIns="60933" rIns="121866" bIns="60933" anchor="ctr"/>
          <a:lstStyle/>
          <a:p>
            <a:pPr algn="ctr" defTabSz="6092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77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6" tIns="60933" rIns="121866" bIns="60933" anchor="ctr"/>
          <a:lstStyle/>
          <a:p>
            <a:pPr algn="ctr" defTabSz="6092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409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6" tIns="60933" rIns="121866" bIns="60933" anchor="ctr"/>
          <a:lstStyle/>
          <a:p>
            <a:pPr algn="ctr" defTabSz="60929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4"/>
            <a:ext cx="10972800" cy="507999"/>
          </a:xfrm>
          <a:prstGeom prst="rect">
            <a:avLst/>
          </a:prstGeom>
        </p:spPr>
        <p:txBody>
          <a:bodyPr bIns="50773" anchor="b"/>
          <a:lstStyle>
            <a:lvl1pPr algn="l">
              <a:defRPr sz="3700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59"/>
            <a:ext cx="406400" cy="234951"/>
          </a:xfrm>
        </p:spPr>
        <p:txBody>
          <a:bodyPr/>
          <a:lstStyle>
            <a:lvl1pPr algn="r" defTabSz="121861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227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3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46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21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80" tIns="60940" rIns="121880" bIns="609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100"/>
                </a:solidFill>
              </a:rPr>
              <a:t>EEC - Supply Chain Management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20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80" tIns="60940" rIns="121880" bIns="609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70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8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404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371" indent="0">
              <a:buNone/>
              <a:defRPr sz="2400"/>
            </a:lvl2pPr>
            <a:lvl3pPr marL="1218764" indent="0">
              <a:buNone/>
              <a:defRPr sz="2100"/>
            </a:lvl3pPr>
            <a:lvl4pPr marL="1828142" indent="0">
              <a:buNone/>
              <a:defRPr sz="1900"/>
            </a:lvl4pPr>
            <a:lvl5pPr marL="2437530" indent="0">
              <a:buNone/>
              <a:defRPr sz="1900"/>
            </a:lvl5pPr>
            <a:lvl6pPr marL="3046898" indent="0">
              <a:buNone/>
              <a:defRPr sz="1900"/>
            </a:lvl6pPr>
            <a:lvl7pPr marL="3656267" indent="0">
              <a:buNone/>
              <a:defRPr sz="1900"/>
            </a:lvl7pPr>
            <a:lvl8pPr marL="4265653" indent="0">
              <a:buNone/>
              <a:defRPr sz="1900"/>
            </a:lvl8pPr>
            <a:lvl9pPr marL="4875031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023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20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6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1" indent="0">
              <a:buNone/>
              <a:defRPr sz="2700" b="1"/>
            </a:lvl2pPr>
            <a:lvl3pPr marL="1218764" indent="0">
              <a:buNone/>
              <a:defRPr sz="2400" b="1"/>
            </a:lvl3pPr>
            <a:lvl4pPr marL="1828142" indent="0">
              <a:buNone/>
              <a:defRPr sz="2100" b="1"/>
            </a:lvl4pPr>
            <a:lvl5pPr marL="2437530" indent="0">
              <a:buNone/>
              <a:defRPr sz="2100" b="1"/>
            </a:lvl5pPr>
            <a:lvl6pPr marL="3046898" indent="0">
              <a:buNone/>
              <a:defRPr sz="2100" b="1"/>
            </a:lvl6pPr>
            <a:lvl7pPr marL="3656267" indent="0">
              <a:buNone/>
              <a:defRPr sz="2100" b="1"/>
            </a:lvl7pPr>
            <a:lvl8pPr marL="4265653" indent="0">
              <a:buNone/>
              <a:defRPr sz="2100" b="1"/>
            </a:lvl8pPr>
            <a:lvl9pPr marL="487503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71" indent="0">
              <a:buNone/>
              <a:defRPr sz="2700" b="1"/>
            </a:lvl2pPr>
            <a:lvl3pPr marL="1218764" indent="0">
              <a:buNone/>
              <a:defRPr sz="2400" b="1"/>
            </a:lvl3pPr>
            <a:lvl4pPr marL="1828142" indent="0">
              <a:buNone/>
              <a:defRPr sz="2100" b="1"/>
            </a:lvl4pPr>
            <a:lvl5pPr marL="2437530" indent="0">
              <a:buNone/>
              <a:defRPr sz="2100" b="1"/>
            </a:lvl5pPr>
            <a:lvl6pPr marL="3046898" indent="0">
              <a:buNone/>
              <a:defRPr sz="2100" b="1"/>
            </a:lvl6pPr>
            <a:lvl7pPr marL="3656267" indent="0">
              <a:buNone/>
              <a:defRPr sz="2100" b="1"/>
            </a:lvl7pPr>
            <a:lvl8pPr marL="4265653" indent="0">
              <a:buNone/>
              <a:defRPr sz="2100" b="1"/>
            </a:lvl8pPr>
            <a:lvl9pPr marL="4875031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698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730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650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1" y="273063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71" indent="0">
              <a:buNone/>
              <a:defRPr sz="1600"/>
            </a:lvl2pPr>
            <a:lvl3pPr marL="1218764" indent="0">
              <a:buNone/>
              <a:defRPr sz="1300"/>
            </a:lvl3pPr>
            <a:lvl4pPr marL="1828142" indent="0">
              <a:buNone/>
              <a:defRPr sz="1200"/>
            </a:lvl4pPr>
            <a:lvl5pPr marL="2437530" indent="0">
              <a:buNone/>
              <a:defRPr sz="1200"/>
            </a:lvl5pPr>
            <a:lvl6pPr marL="3046898" indent="0">
              <a:buNone/>
              <a:defRPr sz="1200"/>
            </a:lvl6pPr>
            <a:lvl7pPr marL="3656267" indent="0">
              <a:buNone/>
              <a:defRPr sz="1200"/>
            </a:lvl7pPr>
            <a:lvl8pPr marL="4265653" indent="0">
              <a:buNone/>
              <a:defRPr sz="1200"/>
            </a:lvl8pPr>
            <a:lvl9pPr marL="48750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1266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71" indent="0">
              <a:buNone/>
              <a:defRPr sz="3700"/>
            </a:lvl2pPr>
            <a:lvl3pPr marL="1218764" indent="0">
              <a:buNone/>
              <a:defRPr sz="3200"/>
            </a:lvl3pPr>
            <a:lvl4pPr marL="1828142" indent="0">
              <a:buNone/>
              <a:defRPr sz="2700"/>
            </a:lvl4pPr>
            <a:lvl5pPr marL="2437530" indent="0">
              <a:buNone/>
              <a:defRPr sz="2700"/>
            </a:lvl5pPr>
            <a:lvl6pPr marL="3046898" indent="0">
              <a:buNone/>
              <a:defRPr sz="2700"/>
            </a:lvl6pPr>
            <a:lvl7pPr marL="3656267" indent="0">
              <a:buNone/>
              <a:defRPr sz="2700"/>
            </a:lvl7pPr>
            <a:lvl8pPr marL="4265653" indent="0">
              <a:buNone/>
              <a:defRPr sz="2700"/>
            </a:lvl8pPr>
            <a:lvl9pPr marL="4875031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71" indent="0">
              <a:buNone/>
              <a:defRPr sz="1600"/>
            </a:lvl2pPr>
            <a:lvl3pPr marL="1218764" indent="0">
              <a:buNone/>
              <a:defRPr sz="1300"/>
            </a:lvl3pPr>
            <a:lvl4pPr marL="1828142" indent="0">
              <a:buNone/>
              <a:defRPr sz="1200"/>
            </a:lvl4pPr>
            <a:lvl5pPr marL="2437530" indent="0">
              <a:buNone/>
              <a:defRPr sz="1200"/>
            </a:lvl5pPr>
            <a:lvl6pPr marL="3046898" indent="0">
              <a:buNone/>
              <a:defRPr sz="1200"/>
            </a:lvl6pPr>
            <a:lvl7pPr marL="3656267" indent="0">
              <a:buNone/>
              <a:defRPr sz="1200"/>
            </a:lvl7pPr>
            <a:lvl8pPr marL="4265653" indent="0">
              <a:buNone/>
              <a:defRPr sz="1200"/>
            </a:lvl8pPr>
            <a:lvl9pPr marL="487503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4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31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801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8" y="381001"/>
            <a:ext cx="2743201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381001"/>
            <a:ext cx="8026401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036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0" rIns="121880" bIns="60940" anchor="ctr"/>
          <a:lstStyle/>
          <a:p>
            <a:pPr algn="ctr" defTabSz="6093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87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0" rIns="121880" bIns="60940" anchor="ctr"/>
          <a:lstStyle/>
          <a:p>
            <a:pPr algn="ctr" defTabSz="6093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70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0" rIns="121880" bIns="60940" anchor="ctr"/>
          <a:lstStyle/>
          <a:p>
            <a:pPr algn="ctr" defTabSz="6093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402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0" rIns="121880" bIns="60940" anchor="ctr"/>
          <a:lstStyle/>
          <a:p>
            <a:pPr algn="ctr" defTabSz="6093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0" rIns="121880" bIns="60940" anchor="ctr"/>
          <a:lstStyle/>
          <a:p>
            <a:pPr algn="ctr" defTabSz="6093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87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0" rIns="121880" bIns="60940" anchor="ctr"/>
          <a:lstStyle/>
          <a:p>
            <a:pPr algn="ctr" defTabSz="6093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70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0" rIns="121880" bIns="60940" anchor="ctr"/>
          <a:lstStyle/>
          <a:p>
            <a:pPr algn="ctr" defTabSz="6093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402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0" tIns="60940" rIns="121880" bIns="60940" anchor="ctr"/>
          <a:lstStyle/>
          <a:p>
            <a:pPr algn="ctr" defTabSz="60937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4"/>
            <a:ext cx="10972800" cy="507999"/>
          </a:xfrm>
          <a:prstGeom prst="rect">
            <a:avLst/>
          </a:prstGeom>
        </p:spPr>
        <p:txBody>
          <a:bodyPr bIns="50780" anchor="b"/>
          <a:lstStyle>
            <a:lvl1pPr algn="l">
              <a:defRPr sz="3700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53"/>
            <a:ext cx="406400" cy="234951"/>
          </a:xfrm>
        </p:spPr>
        <p:txBody>
          <a:bodyPr/>
          <a:lstStyle>
            <a:lvl1pPr algn="r" defTabSz="121876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10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3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3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1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42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100"/>
                </a:solidFill>
              </a:rPr>
              <a:t>EEC - Supply Chain Management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10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424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61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12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032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483" indent="0">
              <a:buNone/>
              <a:defRPr sz="2400"/>
            </a:lvl2pPr>
            <a:lvl3pPr marL="1218974" indent="0">
              <a:buNone/>
              <a:defRPr sz="2100"/>
            </a:lvl3pPr>
            <a:lvl4pPr marL="1828460" indent="0">
              <a:buNone/>
              <a:defRPr sz="1900"/>
            </a:lvl4pPr>
            <a:lvl5pPr marL="2437950" indent="0">
              <a:buNone/>
              <a:defRPr sz="1900"/>
            </a:lvl5pPr>
            <a:lvl6pPr marL="3047430" indent="0">
              <a:buNone/>
              <a:defRPr sz="1900"/>
            </a:lvl6pPr>
            <a:lvl7pPr marL="3656911" indent="0">
              <a:buNone/>
              <a:defRPr sz="1900"/>
            </a:lvl7pPr>
            <a:lvl8pPr marL="4266400" indent="0">
              <a:buNone/>
              <a:defRPr sz="1900"/>
            </a:lvl8pPr>
            <a:lvl9pPr marL="4875885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159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7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10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5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83" indent="0">
              <a:buNone/>
              <a:defRPr sz="2700" b="1"/>
            </a:lvl2pPr>
            <a:lvl3pPr marL="1218974" indent="0">
              <a:buNone/>
              <a:defRPr sz="2400" b="1"/>
            </a:lvl3pPr>
            <a:lvl4pPr marL="1828460" indent="0">
              <a:buNone/>
              <a:defRPr sz="2100" b="1"/>
            </a:lvl4pPr>
            <a:lvl5pPr marL="2437950" indent="0">
              <a:buNone/>
              <a:defRPr sz="2100" b="1"/>
            </a:lvl5pPr>
            <a:lvl6pPr marL="3047430" indent="0">
              <a:buNone/>
              <a:defRPr sz="2100" b="1"/>
            </a:lvl6pPr>
            <a:lvl7pPr marL="3656911" indent="0">
              <a:buNone/>
              <a:defRPr sz="2100" b="1"/>
            </a:lvl7pPr>
            <a:lvl8pPr marL="4266400" indent="0">
              <a:buNone/>
              <a:defRPr sz="2100" b="1"/>
            </a:lvl8pPr>
            <a:lvl9pPr marL="487588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83" indent="0">
              <a:buNone/>
              <a:defRPr sz="2700" b="1"/>
            </a:lvl2pPr>
            <a:lvl3pPr marL="1218974" indent="0">
              <a:buNone/>
              <a:defRPr sz="2400" b="1"/>
            </a:lvl3pPr>
            <a:lvl4pPr marL="1828460" indent="0">
              <a:buNone/>
              <a:defRPr sz="2100" b="1"/>
            </a:lvl4pPr>
            <a:lvl5pPr marL="2437950" indent="0">
              <a:buNone/>
              <a:defRPr sz="2100" b="1"/>
            </a:lvl5pPr>
            <a:lvl6pPr marL="3047430" indent="0">
              <a:buNone/>
              <a:defRPr sz="2100" b="1"/>
            </a:lvl6pPr>
            <a:lvl7pPr marL="3656911" indent="0">
              <a:buNone/>
              <a:defRPr sz="2100" b="1"/>
            </a:lvl7pPr>
            <a:lvl8pPr marL="4266400" indent="0">
              <a:buNone/>
              <a:defRPr sz="2100" b="1"/>
            </a:lvl8pPr>
            <a:lvl9pPr marL="487588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615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85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1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51" y="273063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131" indent="0">
              <a:buNone/>
              <a:defRPr sz="1600"/>
            </a:lvl2pPr>
            <a:lvl3pPr marL="1218314" indent="0">
              <a:buNone/>
              <a:defRPr sz="1300"/>
            </a:lvl3pPr>
            <a:lvl4pPr marL="1827462" indent="0">
              <a:buNone/>
              <a:defRPr sz="1200"/>
            </a:lvl4pPr>
            <a:lvl5pPr marL="2436630" indent="0">
              <a:buNone/>
              <a:defRPr sz="1200"/>
            </a:lvl5pPr>
            <a:lvl6pPr marL="3045759" indent="0">
              <a:buNone/>
              <a:defRPr sz="1200"/>
            </a:lvl6pPr>
            <a:lvl7pPr marL="3654887" indent="0">
              <a:buNone/>
              <a:defRPr sz="1200"/>
            </a:lvl7pPr>
            <a:lvl8pPr marL="4264053" indent="0">
              <a:buNone/>
              <a:defRPr sz="1200"/>
            </a:lvl8pPr>
            <a:lvl9pPr marL="48732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91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6" y="273062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83" indent="0">
              <a:buNone/>
              <a:defRPr sz="1600"/>
            </a:lvl2pPr>
            <a:lvl3pPr marL="1218974" indent="0">
              <a:buNone/>
              <a:defRPr sz="1300"/>
            </a:lvl3pPr>
            <a:lvl4pPr marL="1828460" indent="0">
              <a:buNone/>
              <a:defRPr sz="1200"/>
            </a:lvl4pPr>
            <a:lvl5pPr marL="2437950" indent="0">
              <a:buNone/>
              <a:defRPr sz="1200"/>
            </a:lvl5pPr>
            <a:lvl6pPr marL="3047430" indent="0">
              <a:buNone/>
              <a:defRPr sz="1200"/>
            </a:lvl6pPr>
            <a:lvl7pPr marL="3656911" indent="0">
              <a:buNone/>
              <a:defRPr sz="1200"/>
            </a:lvl7pPr>
            <a:lvl8pPr marL="4266400" indent="0">
              <a:buNone/>
              <a:defRPr sz="1200"/>
            </a:lvl8pPr>
            <a:lvl9pPr marL="487588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403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83" indent="0">
              <a:buNone/>
              <a:defRPr sz="3700"/>
            </a:lvl2pPr>
            <a:lvl3pPr marL="1218974" indent="0">
              <a:buNone/>
              <a:defRPr sz="3200"/>
            </a:lvl3pPr>
            <a:lvl4pPr marL="1828460" indent="0">
              <a:buNone/>
              <a:defRPr sz="2700"/>
            </a:lvl4pPr>
            <a:lvl5pPr marL="2437950" indent="0">
              <a:buNone/>
              <a:defRPr sz="2700"/>
            </a:lvl5pPr>
            <a:lvl6pPr marL="3047430" indent="0">
              <a:buNone/>
              <a:defRPr sz="2700"/>
            </a:lvl6pPr>
            <a:lvl7pPr marL="3656911" indent="0">
              <a:buNone/>
              <a:defRPr sz="2700"/>
            </a:lvl7pPr>
            <a:lvl8pPr marL="4266400" indent="0">
              <a:buNone/>
              <a:defRPr sz="2700"/>
            </a:lvl8pPr>
            <a:lvl9pPr marL="4875885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83" indent="0">
              <a:buNone/>
              <a:defRPr sz="1600"/>
            </a:lvl2pPr>
            <a:lvl3pPr marL="1218974" indent="0">
              <a:buNone/>
              <a:defRPr sz="1300"/>
            </a:lvl3pPr>
            <a:lvl4pPr marL="1828460" indent="0">
              <a:buNone/>
              <a:defRPr sz="1200"/>
            </a:lvl4pPr>
            <a:lvl5pPr marL="2437950" indent="0">
              <a:buNone/>
              <a:defRPr sz="1200"/>
            </a:lvl5pPr>
            <a:lvl6pPr marL="3047430" indent="0">
              <a:buNone/>
              <a:defRPr sz="1200"/>
            </a:lvl6pPr>
            <a:lvl7pPr marL="3656911" indent="0">
              <a:buNone/>
              <a:defRPr sz="1200"/>
            </a:lvl7pPr>
            <a:lvl8pPr marL="4266400" indent="0">
              <a:buNone/>
              <a:defRPr sz="1200"/>
            </a:lvl8pPr>
            <a:lvl9pPr marL="487588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790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417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9" y="381001"/>
            <a:ext cx="2743201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7" y="381001"/>
            <a:ext cx="8026401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916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 defTabSz="6094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78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 defTabSz="6094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6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 defTabSz="6094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9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 defTabSz="6094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 defTabSz="6094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78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 defTabSz="6094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6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 defTabSz="6094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9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8" tIns="60949" rIns="121898" bIns="60949" anchor="ctr"/>
          <a:lstStyle/>
          <a:p>
            <a:pPr algn="ctr" defTabSz="60948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4"/>
            <a:ext cx="10972800" cy="507999"/>
          </a:xfrm>
          <a:prstGeom prst="rect">
            <a:avLst/>
          </a:prstGeom>
        </p:spPr>
        <p:txBody>
          <a:bodyPr bIns="50789" anchor="b"/>
          <a:lstStyle>
            <a:lvl1pPr algn="l">
              <a:defRPr sz="3700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43"/>
            <a:ext cx="406400" cy="234951"/>
          </a:xfrm>
        </p:spPr>
        <p:txBody>
          <a:bodyPr/>
          <a:lstStyle>
            <a:lvl1pPr algn="r" defTabSz="121897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743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4" y="4292602"/>
            <a:ext cx="12192003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3" y="2130427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1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1" y="6324602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100"/>
                </a:solidFill>
              </a:rPr>
              <a:t>EEC - Supply Chain Management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1" y="6563784"/>
            <a:ext cx="3352801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2" y="6381751"/>
            <a:ext cx="1117601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8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52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93" indent="0">
              <a:buNone/>
              <a:defRPr sz="2400"/>
            </a:lvl2pPr>
            <a:lvl3pPr marL="1219184" indent="0">
              <a:buNone/>
              <a:defRPr sz="2100"/>
            </a:lvl3pPr>
            <a:lvl4pPr marL="1828777" indent="0">
              <a:buNone/>
              <a:defRPr sz="1900"/>
            </a:lvl4pPr>
            <a:lvl5pPr marL="2438370" indent="0">
              <a:buNone/>
              <a:defRPr sz="1900"/>
            </a:lvl5pPr>
            <a:lvl6pPr marL="3047962" indent="0">
              <a:buNone/>
              <a:defRPr sz="1900"/>
            </a:lvl6pPr>
            <a:lvl7pPr marL="3657554" indent="0">
              <a:buNone/>
              <a:defRPr sz="1900"/>
            </a:lvl7pPr>
            <a:lvl8pPr marL="4267147" indent="0">
              <a:buNone/>
              <a:defRPr sz="1900"/>
            </a:lvl8pPr>
            <a:lvl9pPr marL="4876739" indent="0">
              <a:buNone/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39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1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128DE-13CA-4BA2-A0F7-5A99E007654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386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700" b="1"/>
            </a:lvl2pPr>
            <a:lvl3pPr marL="1219184" indent="0">
              <a:buNone/>
              <a:defRPr sz="2400" b="1"/>
            </a:lvl3pPr>
            <a:lvl4pPr marL="1828777" indent="0">
              <a:buNone/>
              <a:defRPr sz="2100" b="1"/>
            </a:lvl4pPr>
            <a:lvl5pPr marL="2438370" indent="0">
              <a:buNone/>
              <a:defRPr sz="2100" b="1"/>
            </a:lvl5pPr>
            <a:lvl6pPr marL="3047962" indent="0">
              <a:buNone/>
              <a:defRPr sz="2100" b="1"/>
            </a:lvl6pPr>
            <a:lvl7pPr marL="3657554" indent="0">
              <a:buNone/>
              <a:defRPr sz="2100" b="1"/>
            </a:lvl7pPr>
            <a:lvl8pPr marL="4267147" indent="0">
              <a:buNone/>
              <a:defRPr sz="2100" b="1"/>
            </a:lvl8pPr>
            <a:lvl9pPr marL="487673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2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93" indent="0">
              <a:buNone/>
              <a:defRPr sz="2700" b="1"/>
            </a:lvl2pPr>
            <a:lvl3pPr marL="1219184" indent="0">
              <a:buNone/>
              <a:defRPr sz="2400" b="1"/>
            </a:lvl3pPr>
            <a:lvl4pPr marL="1828777" indent="0">
              <a:buNone/>
              <a:defRPr sz="2100" b="1"/>
            </a:lvl4pPr>
            <a:lvl5pPr marL="2438370" indent="0">
              <a:buNone/>
              <a:defRPr sz="2100" b="1"/>
            </a:lvl5pPr>
            <a:lvl6pPr marL="3047962" indent="0">
              <a:buNone/>
              <a:defRPr sz="2100" b="1"/>
            </a:lvl6pPr>
            <a:lvl7pPr marL="3657554" indent="0">
              <a:buNone/>
              <a:defRPr sz="2100" b="1"/>
            </a:lvl7pPr>
            <a:lvl8pPr marL="4267147" indent="0">
              <a:buNone/>
              <a:defRPr sz="2100" b="1"/>
            </a:lvl8pPr>
            <a:lvl9pPr marL="487673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2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8D6-7414-4A3E-AC4A-F85C97EFA7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2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131" indent="0">
              <a:buNone/>
              <a:defRPr sz="3700"/>
            </a:lvl2pPr>
            <a:lvl3pPr marL="1218314" indent="0">
              <a:buNone/>
              <a:defRPr sz="3200"/>
            </a:lvl3pPr>
            <a:lvl4pPr marL="1827462" indent="0">
              <a:buNone/>
              <a:defRPr sz="2700"/>
            </a:lvl4pPr>
            <a:lvl5pPr marL="2436630" indent="0">
              <a:buNone/>
              <a:defRPr sz="2700"/>
            </a:lvl5pPr>
            <a:lvl6pPr marL="3045759" indent="0">
              <a:buNone/>
              <a:defRPr sz="2700"/>
            </a:lvl6pPr>
            <a:lvl7pPr marL="3654887" indent="0">
              <a:buNone/>
              <a:defRPr sz="2700"/>
            </a:lvl7pPr>
            <a:lvl8pPr marL="4264053" indent="0">
              <a:buNone/>
              <a:defRPr sz="2700"/>
            </a:lvl8pPr>
            <a:lvl9pPr marL="4873201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131" indent="0">
              <a:buNone/>
              <a:defRPr sz="1600"/>
            </a:lvl2pPr>
            <a:lvl3pPr marL="1218314" indent="0">
              <a:buNone/>
              <a:defRPr sz="1300"/>
            </a:lvl3pPr>
            <a:lvl4pPr marL="1827462" indent="0">
              <a:buNone/>
              <a:defRPr sz="1200"/>
            </a:lvl4pPr>
            <a:lvl5pPr marL="2436630" indent="0">
              <a:buNone/>
              <a:defRPr sz="1200"/>
            </a:lvl5pPr>
            <a:lvl6pPr marL="3045759" indent="0">
              <a:buNone/>
              <a:defRPr sz="1200"/>
            </a:lvl6pPr>
            <a:lvl7pPr marL="3654887" indent="0">
              <a:buNone/>
              <a:defRPr sz="1200"/>
            </a:lvl7pPr>
            <a:lvl8pPr marL="4264053" indent="0">
              <a:buNone/>
              <a:defRPr sz="1200"/>
            </a:lvl8pPr>
            <a:lvl9pPr marL="487320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7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F68A-F755-4CB8-8B38-8964BCE1165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028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892-6957-4FE2-AEFD-33186F4F7804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929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93" indent="0">
              <a:buNone/>
              <a:defRPr sz="1600"/>
            </a:lvl2pPr>
            <a:lvl3pPr marL="1219184" indent="0">
              <a:buNone/>
              <a:defRPr sz="1300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0FCA-98BC-4B26-B803-81D0B8B6892A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491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93" indent="0">
              <a:buNone/>
              <a:defRPr sz="3700"/>
            </a:lvl2pPr>
            <a:lvl3pPr marL="1219184" indent="0">
              <a:buNone/>
              <a:defRPr sz="3200"/>
            </a:lvl3pPr>
            <a:lvl4pPr marL="1828777" indent="0">
              <a:buNone/>
              <a:defRPr sz="2700"/>
            </a:lvl4pPr>
            <a:lvl5pPr marL="2438370" indent="0">
              <a:buNone/>
              <a:defRPr sz="2700"/>
            </a:lvl5pPr>
            <a:lvl6pPr marL="3047962" indent="0">
              <a:buNone/>
              <a:defRPr sz="2700"/>
            </a:lvl6pPr>
            <a:lvl7pPr marL="3657554" indent="0">
              <a:buNone/>
              <a:defRPr sz="2700"/>
            </a:lvl7pPr>
            <a:lvl8pPr marL="4267147" indent="0">
              <a:buNone/>
              <a:defRPr sz="2700"/>
            </a:lvl8pPr>
            <a:lvl9pPr marL="4876739" indent="0">
              <a:buNone/>
              <a:defRPr sz="2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93" indent="0">
              <a:buNone/>
              <a:defRPr sz="1600"/>
            </a:lvl2pPr>
            <a:lvl3pPr marL="1219184" indent="0">
              <a:buNone/>
              <a:defRPr sz="1300"/>
            </a:lvl3pPr>
            <a:lvl4pPr marL="1828777" indent="0">
              <a:buNone/>
              <a:defRPr sz="1200"/>
            </a:lvl4pPr>
            <a:lvl5pPr marL="2438370" indent="0">
              <a:buNone/>
              <a:defRPr sz="1200"/>
            </a:lvl5pPr>
            <a:lvl6pPr marL="3047962" indent="0">
              <a:buNone/>
              <a:defRPr sz="1200"/>
            </a:lvl6pPr>
            <a:lvl7pPr marL="3657554" indent="0">
              <a:buNone/>
              <a:defRPr sz="1200"/>
            </a:lvl7pPr>
            <a:lvl8pPr marL="4267147" indent="0">
              <a:buNone/>
              <a:defRPr sz="1200"/>
            </a:lvl8pPr>
            <a:lvl9pPr marL="487673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D761C-AEC6-4D53-B353-877A3B2697FB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679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C1FD-8069-4CCF-9646-A0B968EA953E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1993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1"/>
            <a:ext cx="2743201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81001"/>
            <a:ext cx="8026401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B1EA-45C9-4008-B097-0CBFFA52CB95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437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6" name="Parallelogram 5"/>
          <p:cNvSpPr/>
          <p:nvPr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6933"/>
            <a:ext cx="12192000" cy="6900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717869" y="-16933"/>
            <a:ext cx="478367" cy="690033"/>
          </a:xfrm>
          <a:prstGeom prst="rect">
            <a:avLst/>
          </a:prstGeom>
          <a:solidFill>
            <a:srgbClr val="1024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0" name="Parallelogram 9"/>
          <p:cNvSpPr/>
          <p:nvPr userDrawn="1"/>
        </p:nvSpPr>
        <p:spPr>
          <a:xfrm>
            <a:off x="11652251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1" name="Parallelogram 10"/>
          <p:cNvSpPr/>
          <p:nvPr userDrawn="1"/>
        </p:nvSpPr>
        <p:spPr>
          <a:xfrm>
            <a:off x="11364383" y="-16933"/>
            <a:ext cx="488951" cy="690033"/>
          </a:xfrm>
          <a:prstGeom prst="parallelogram">
            <a:avLst>
              <a:gd name="adj" fmla="val 3709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60959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FFFFFE"/>
                </a:solidFill>
              </a:rPr>
              <a:t>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673102"/>
            <a:ext cx="12192000" cy="61849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0" name="Title 10"/>
          <p:cNvSpPr>
            <a:spLocks noGrp="1"/>
          </p:cNvSpPr>
          <p:nvPr>
            <p:ph type="title"/>
          </p:nvPr>
        </p:nvSpPr>
        <p:spPr>
          <a:xfrm>
            <a:off x="609600" y="76202"/>
            <a:ext cx="10972800" cy="507999"/>
          </a:xfrm>
          <a:prstGeom prst="rect">
            <a:avLst/>
          </a:prstGeom>
        </p:spPr>
        <p:txBody>
          <a:bodyPr bIns="50799" anchor="b"/>
          <a:lstStyle>
            <a:lvl1pPr algn="l">
              <a:defRPr sz="3700" b="1" i="0">
                <a:solidFill>
                  <a:srgbClr val="FFFFFE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616268" y="6366934"/>
            <a:ext cx="406400" cy="234951"/>
          </a:xfrm>
        </p:spPr>
        <p:txBody>
          <a:bodyPr/>
          <a:lstStyle>
            <a:lvl1pPr algn="r" defTabSz="1219184" eaLnBrk="0" fontAlgn="base" hangingPunct="0"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000100">
                    <a:tint val="75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FD4C1FAF-7A3D-4723-912B-D6014D7C4B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970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VECV - Presentation slide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683" y="4292601"/>
            <a:ext cx="12192001" cy="164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9175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8534400" cy="457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08000" y="6324601"/>
            <a:ext cx="2844800" cy="18203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100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508000" y="6563784"/>
            <a:ext cx="3352800" cy="2603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100"/>
              </a:solidFill>
            </a:endParaRP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801351" y="6381751"/>
            <a:ext cx="1117600" cy="228600"/>
          </a:xfrm>
          <a:ln w="9525"/>
        </p:spPr>
        <p:txBody>
          <a:bodyPr anchor="t"/>
          <a:lstStyle>
            <a:lvl1pPr>
              <a:defRPr sz="1200">
                <a:latin typeface="Helvetica" pitchFamily="34" charset="0"/>
              </a:defRPr>
            </a:lvl1pPr>
          </a:lstStyle>
          <a:p>
            <a:pPr>
              <a:defRPr/>
            </a:pPr>
            <a:fld id="{BD65054A-BD87-483F-866E-AA38530B6CFC}" type="slidenum">
              <a:rPr lang="en-US" altLang="en-US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086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CD42D-EEDB-48AE-B478-F397BC61E7CD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12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7B0B6-F3D8-4152-88DF-E4CB525F570F}" type="slidenum">
              <a:rPr lang="zh-CN" altLang="sv-SE">
                <a:solidFill>
                  <a:srgbClr val="000100"/>
                </a:solidFill>
              </a:rPr>
              <a:pPr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6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6.jpe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6.jpeg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191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image" Target="../media/image1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image" Target="../media/image11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5.xml"/><Relationship Id="rId13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4.xml"/><Relationship Id="rId12" Type="http://schemas.openxmlformats.org/officeDocument/2006/relationships/slideLayout" Target="../slideLayouts/slideLayout289.xml"/><Relationship Id="rId2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78.xml"/><Relationship Id="rId6" Type="http://schemas.openxmlformats.org/officeDocument/2006/relationships/slideLayout" Target="../slideLayouts/slideLayout283.xml"/><Relationship Id="rId11" Type="http://schemas.openxmlformats.org/officeDocument/2006/relationships/slideLayout" Target="../slideLayouts/slideLayout288.xml"/><Relationship Id="rId5" Type="http://schemas.openxmlformats.org/officeDocument/2006/relationships/slideLayout" Target="../slideLayouts/slideLayout282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87.xml"/><Relationship Id="rId4" Type="http://schemas.openxmlformats.org/officeDocument/2006/relationships/slideLayout" Target="../slideLayouts/slideLayout281.xml"/><Relationship Id="rId9" Type="http://schemas.openxmlformats.org/officeDocument/2006/relationships/slideLayout" Target="../slideLayouts/slideLayout286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image" Target="../media/image11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0.xml"/><Relationship Id="rId13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9.xml"/><Relationship Id="rId12" Type="http://schemas.openxmlformats.org/officeDocument/2006/relationships/slideLayout" Target="../slideLayouts/slideLayout314.xml"/><Relationship Id="rId2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8.xml"/><Relationship Id="rId11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0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11.xml"/><Relationship Id="rId14" Type="http://schemas.openxmlformats.org/officeDocument/2006/relationships/theme" Target="../theme/theme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0" tIns="60920" rIns="121840" bIns="609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0" tIns="60920" rIns="121840" bIns="609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</p:spPr>
        <p:txBody>
          <a:bodyPr wrap="none" lIns="121840" tIns="60920" rIns="121840" bIns="6092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00" b="1" dirty="0">
                <a:solidFill>
                  <a:srgbClr val="000100"/>
                </a:solidFill>
              </a:rPr>
              <a:t>Eicher Engineering Components</a:t>
            </a:r>
            <a:endParaRPr lang="sv-SE" altLang="zh-CN" sz="1300" b="1" dirty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92" y="6381792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121840" tIns="60920" rIns="121840" bIns="609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>
                <a:solidFill>
                  <a:srgbClr val="0001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5pPr>
      <a:lvl6pPr marL="609131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6pPr>
      <a:lvl7pPr marL="1218314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7pPr>
      <a:lvl8pPr marL="1827462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8pPr>
      <a:lvl9pPr marL="2436630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6847" indent="-45684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890" indent="-380724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522881" indent="-304567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cs typeface="+mn-cs"/>
        </a:defRPr>
      </a:lvl3pPr>
      <a:lvl4pPr marL="2132028" indent="-30456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1194" indent="-30456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0323" indent="-30456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59490" indent="-30456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68638" indent="-30456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77785" indent="-30456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8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31" algn="l" defTabSz="1218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14" algn="l" defTabSz="1218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462" algn="l" defTabSz="1218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30" algn="l" defTabSz="1218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759" algn="l" defTabSz="1218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887" algn="l" defTabSz="1218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53" algn="l" defTabSz="1218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201" algn="l" defTabSz="12183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26265" y="6497638"/>
            <a:ext cx="828431" cy="207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defTabSz="914400"/>
            <a:fld id="{240FB22A-A709-4A20-9453-BB141F39FCBB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5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4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9808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826265" y="6497638"/>
            <a:ext cx="828431" cy="207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defTabSz="914400"/>
            <a:fld id="{240FB22A-A709-4A20-9453-BB141F39FCBB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7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9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7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46837"/>
            <a:ext cx="3352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OBM - EEC Q3 Review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3826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Helvetica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7706C8-B9E5-4B2B-8361-16248AC985FA}" type="slidenum">
              <a:rPr lang="en-US" altLang="en-US">
                <a:solidFill>
                  <a:srgbClr val="000000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2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1867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6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2" tIns="60921" rIns="121842" bIns="609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2" tIns="60921" rIns="121842" bIns="60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</p:spPr>
        <p:txBody>
          <a:bodyPr wrap="none" lIns="121842" tIns="60921" rIns="121842" bIns="6092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376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00" b="1" dirty="0">
                <a:solidFill>
                  <a:srgbClr val="000100"/>
                </a:solidFill>
              </a:rPr>
              <a:t>Eicher Engineering Components</a:t>
            </a:r>
            <a:endParaRPr lang="sv-SE" altLang="zh-CN" sz="1300" b="1" dirty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90" y="6381790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121842" tIns="60921" rIns="121842" bIns="609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913765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5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5pPr>
      <a:lvl6pPr marL="609147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6pPr>
      <a:lvl7pPr marL="1218344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7pPr>
      <a:lvl8pPr marL="1827508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8pPr>
      <a:lvl9pPr marL="2436690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6859" indent="-45685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914" indent="-38073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522919" indent="-304575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cs typeface="+mn-cs"/>
        </a:defRPr>
      </a:lvl3pPr>
      <a:lvl4pPr marL="2132081" indent="-30457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1262" indent="-30457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0407" indent="-30457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59589" indent="-30457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68752" indent="-30457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77915" indent="-30457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83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47" algn="l" defTabSz="12183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344" algn="l" defTabSz="12183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08" algn="l" defTabSz="12183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690" algn="l" defTabSz="12183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835" algn="l" defTabSz="12183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979" algn="l" defTabSz="12183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160" algn="l" defTabSz="12183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323" algn="l" defTabSz="12183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04804" y="6326188"/>
            <a:ext cx="2910417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000" b="1" dirty="0" smtClean="0">
                <a:solidFill>
                  <a:srgbClr val="000000"/>
                </a:solidFill>
                <a:ea typeface="SimSun" pitchFamily="2" charset="-122"/>
              </a:rPr>
              <a:t>Eicher Engineering Components</a:t>
            </a:r>
            <a:endParaRPr lang="sv-SE" altLang="zh-CN" sz="1000" b="1" dirty="0" smtClean="0">
              <a:solidFill>
                <a:srgbClr val="000000"/>
              </a:solidFill>
              <a:latin typeface="Verdana" pitchFamily="34" charset="0"/>
              <a:ea typeface="SimSun" pitchFamily="2" charset="-122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381757"/>
            <a:ext cx="827616" cy="207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ED8FC4E-7858-464F-B6FD-EA50BA14D4BD}" type="slidenum">
              <a:rPr lang="zh-CN" altLang="sv-SE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1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6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3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8"/>
            <a:ext cx="2910417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3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3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381752"/>
            <a:ext cx="827616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3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  <p:sldLayoutId id="214748417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1867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  <p:sldLayoutId id="2147484187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0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  <p:sldLayoutId id="2147484252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5" b="1" dirty="0" smtClean="0">
                <a:solidFill>
                  <a:srgbClr val="000100"/>
                </a:solidFill>
              </a:rPr>
              <a:t>Eicher Engineering Components</a:t>
            </a:r>
            <a:endParaRPr lang="sv-SE" altLang="zh-CN" sz="1335" b="1" dirty="0" smtClean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5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12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  <p:sldLayoutId id="214748432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868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AA1B15-81AB-DDCA-9593-9AC2864905D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" y="0"/>
            <a:ext cx="12190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8" tIns="60924" rIns="121848" bIns="609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48" tIns="60924" rIns="121848" bIns="609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</p:spPr>
        <p:txBody>
          <a:bodyPr wrap="none" lIns="121848" tIns="60924" rIns="121848" bIns="6092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381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00" b="1" dirty="0">
                <a:solidFill>
                  <a:srgbClr val="000100"/>
                </a:solidFill>
              </a:rPr>
              <a:t>Eicher Engineering Components</a:t>
            </a:r>
            <a:endParaRPr lang="sv-SE" altLang="zh-CN" sz="1300" b="1" dirty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88" y="6381788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121848" tIns="60924" rIns="121848" bIns="609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381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9138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5pPr>
      <a:lvl6pPr marL="609179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6pPr>
      <a:lvl7pPr marL="1218404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7pPr>
      <a:lvl8pPr marL="1827598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8pPr>
      <a:lvl9pPr marL="2436810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6883" indent="-45688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962" indent="-380752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522995" indent="-304591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cs typeface="+mn-cs"/>
        </a:defRPr>
      </a:lvl3pPr>
      <a:lvl4pPr marL="2132188" indent="-304591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1398" indent="-304591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0575" indent="-304591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59786" indent="-304591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68980" indent="-304591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78173" indent="-304591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84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179" algn="l" defTabSz="12184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04" algn="l" defTabSz="12184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98" algn="l" defTabSz="12184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810" algn="l" defTabSz="12184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987" algn="l" defTabSz="12184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163" algn="l" defTabSz="12184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373" algn="l" defTabSz="12184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567" algn="l" defTabSz="12184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6" tIns="60928" rIns="121856" bIns="609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56" tIns="60928" rIns="121856" bIns="60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</p:spPr>
        <p:txBody>
          <a:bodyPr wrap="none" lIns="121856" tIns="60928" rIns="121856" bIns="6092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3878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00" b="1" dirty="0">
                <a:solidFill>
                  <a:srgbClr val="000100"/>
                </a:solidFill>
              </a:rPr>
              <a:t>Eicher Engineering Components</a:t>
            </a:r>
            <a:endParaRPr lang="sv-SE" altLang="zh-CN" sz="1300" b="1" dirty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84" y="6381784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121856" tIns="60928" rIns="121856" bIns="609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3878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91387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5pPr>
      <a:lvl6pPr marL="609227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6pPr>
      <a:lvl7pPr marL="1218494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7pPr>
      <a:lvl8pPr marL="1827734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8pPr>
      <a:lvl9pPr marL="2436990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6919" indent="-45691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034" indent="-38078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523109" indent="-304615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cs typeface="+mn-cs"/>
        </a:defRPr>
      </a:lvl3pPr>
      <a:lvl4pPr marL="2132348" indent="-30461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1602" indent="-304615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0827" indent="-30461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0082" indent="-30461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69322" indent="-30461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78561" indent="-304615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84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27" algn="l" defTabSz="12184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94" algn="l" defTabSz="12184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34" algn="l" defTabSz="12184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990" algn="l" defTabSz="12184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15" algn="l" defTabSz="12184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439" algn="l" defTabSz="12184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693" algn="l" defTabSz="12184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3933" algn="l" defTabSz="12184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6" tIns="60933" rIns="121866" bIns="609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66" tIns="60933" rIns="121866" bIns="609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</p:spPr>
        <p:txBody>
          <a:bodyPr wrap="none" lIns="121866" tIns="60933" rIns="121866" bIns="6093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3969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00" b="1" dirty="0">
                <a:solidFill>
                  <a:srgbClr val="000100"/>
                </a:solidFill>
              </a:rPr>
              <a:t>Eicher Engineering Components</a:t>
            </a:r>
            <a:endParaRPr lang="sv-SE" altLang="zh-CN" sz="1300" b="1" dirty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78" y="6381778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121866" tIns="60933" rIns="121866" bIns="6093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3969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913969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0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5pPr>
      <a:lvl6pPr marL="609291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6pPr>
      <a:lvl7pPr marL="1218614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7pPr>
      <a:lvl8pPr marL="1827916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8pPr>
      <a:lvl9pPr marL="2437230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6967" indent="-45696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130" indent="-38081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523261" indent="-304647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cs typeface="+mn-cs"/>
        </a:defRPr>
      </a:lvl3pPr>
      <a:lvl4pPr marL="2132561" indent="-30464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1874" indent="-30464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1163" indent="-30464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0477" indent="-30464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69778" indent="-30464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79079" indent="-30464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8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91" algn="l" defTabSz="1218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14" algn="l" defTabSz="1218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916" algn="l" defTabSz="1218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230" algn="l" defTabSz="1218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519" algn="l" defTabSz="1218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807" algn="l" defTabSz="1218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120" algn="l" defTabSz="1218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421" algn="l" defTabSz="12186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0" tIns="60940" rIns="121880" bIns="609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0" tIns="60940" rIns="121880" bIns="609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</p:spPr>
        <p:txBody>
          <a:bodyPr wrap="none" lIns="121880" tIns="60940" rIns="121880" bIns="6094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082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00" b="1" dirty="0">
                <a:solidFill>
                  <a:srgbClr val="000100"/>
                </a:solidFill>
              </a:rPr>
              <a:t>Eicher Engineering Components</a:t>
            </a:r>
            <a:endParaRPr lang="sv-SE" altLang="zh-CN" sz="1300" b="1" dirty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72" y="6381772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121880" tIns="60940" rIns="121880" bIns="609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4082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91408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3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5pPr>
      <a:lvl6pPr marL="609371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6pPr>
      <a:lvl7pPr marL="1218764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142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8pPr>
      <a:lvl9pPr marL="2437530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027" indent="-45702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250" indent="-380864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523451" indent="-304687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cs typeface="+mn-cs"/>
        </a:defRPr>
      </a:lvl3pPr>
      <a:lvl4pPr marL="2132828" indent="-304687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2214" indent="-304687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1583" indent="-30468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0970" indent="-30468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0348" indent="-30468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79725" indent="-30468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87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71" algn="l" defTabSz="12187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64" algn="l" defTabSz="12187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42" algn="l" defTabSz="12187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30" algn="l" defTabSz="12187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98" algn="l" defTabSz="12187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67" algn="l" defTabSz="12187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53" algn="l" defTabSz="12187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31" algn="l" defTabSz="12187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60949" rIns="121898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1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8" tIns="60949" rIns="121898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</p:spPr>
        <p:txBody>
          <a:bodyPr wrap="none" lIns="121898" tIns="60949" rIns="121898" bIns="6094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24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00" b="1" dirty="0">
                <a:solidFill>
                  <a:srgbClr val="000100"/>
                </a:solidFill>
              </a:rPr>
              <a:t>Eicher Engineering Components</a:t>
            </a:r>
            <a:endParaRPr lang="sv-SE" altLang="zh-CN" sz="1300" b="1" dirty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62" y="6381762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121898" tIns="60949" rIns="121898" bIns="609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4241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 smtClean="0">
                <a:solidFill>
                  <a:srgbClr val="000100"/>
                </a:solidFill>
              </a:rPr>
              <a:pPr defTabSz="91424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5pPr>
      <a:lvl6pPr marL="609483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6pPr>
      <a:lvl7pPr marL="1218974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460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8pPr>
      <a:lvl9pPr marL="2437950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11" indent="-457111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418" indent="-380929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523717" indent="-304743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cs typeface="+mn-cs"/>
        </a:defRPr>
      </a:lvl3pPr>
      <a:lvl4pPr marL="2133201" indent="-30474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2690" indent="-30474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171" indent="-30474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1661" indent="-30474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146" indent="-30474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0630" indent="-304743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8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83" algn="l" defTabSz="1218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74" algn="l" defTabSz="1218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60" algn="l" defTabSz="1218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50" algn="l" defTabSz="1218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30" algn="l" defTabSz="1218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11" algn="l" defTabSz="1218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00" algn="l" defTabSz="1218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85" algn="l" defTabSz="121897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9"/>
            <a:ext cx="2910416" cy="342900"/>
          </a:xfrm>
          <a:prstGeom prst="rect">
            <a:avLst/>
          </a:prstGeom>
          <a:noFill/>
          <a:ln>
            <a:noFill/>
          </a:ln>
        </p:spPr>
        <p:txBody>
          <a:bodyPr wrap="none" lIns="121917" tIns="60958" rIns="121917" bIns="6095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00" b="1" dirty="0">
                <a:solidFill>
                  <a:srgbClr val="000100"/>
                </a:solidFill>
              </a:rPr>
              <a:t>Eicher Engineering Components</a:t>
            </a:r>
            <a:endParaRPr lang="sv-SE" altLang="zh-CN" sz="1300" b="1" dirty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3" y="6381753"/>
            <a:ext cx="827617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>
                <a:solidFill>
                  <a:srgbClr val="0001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3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Cambria" pitchFamily="18" charset="0"/>
          <a:cs typeface="Arial" charset="0"/>
        </a:defRPr>
      </a:lvl5pPr>
      <a:lvl6pPr marL="609593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84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77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70" algn="l" rtl="0" fontAlgn="base">
        <a:spcBef>
          <a:spcPct val="0"/>
        </a:spcBef>
        <a:spcAft>
          <a:spcPct val="0"/>
        </a:spcAft>
        <a:defRPr sz="3700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94" indent="-457194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87" indent="-380994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1523982" indent="-304798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  <a:cs typeface="+mn-cs"/>
        </a:defRPr>
      </a:lvl3pPr>
      <a:lvl4pPr marL="2133575" indent="-30479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67" indent="-304798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59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52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944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536" indent="-304798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3" algn="l" defTabSz="12191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4" algn="l" defTabSz="12191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77" algn="l" defTabSz="12191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70" algn="l" defTabSz="12191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62" algn="l" defTabSz="12191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54" algn="l" defTabSz="12191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47" algn="l" defTabSz="12191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39" algn="l" defTabSz="121918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6" descr="VECV - Presentation slide 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304801" y="6326718"/>
            <a:ext cx="2910417" cy="342900"/>
          </a:xfrm>
          <a:prstGeom prst="rect">
            <a:avLst/>
          </a:prstGeom>
          <a:noFill/>
          <a:ln>
            <a:noFill/>
          </a:ln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sv-SE" altLang="zh-CN" sz="1333" b="1" dirty="0">
                <a:solidFill>
                  <a:srgbClr val="000100"/>
                </a:solidFill>
              </a:rPr>
              <a:t>Eicher Engineering Components</a:t>
            </a:r>
            <a:endParaRPr lang="sv-SE" altLang="zh-CN" sz="1333" b="1" dirty="0">
              <a:solidFill>
                <a:srgbClr val="000100"/>
              </a:solidFill>
              <a:latin typeface="Verdana" pitchFamily="34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381752"/>
            <a:ext cx="827616" cy="20743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33" b="1"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EA470FA-D81E-4859-B1AD-9A07E3471635}" type="slidenum">
              <a:rPr lang="zh-CN" altLang="sv-SE">
                <a:solidFill>
                  <a:srgbClr val="0001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zh-CN">
              <a:solidFill>
                <a:srgbClr val="0001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7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Cambria" pitchFamily="18" charset="0"/>
          <a:cs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3733" b="1">
          <a:solidFill>
            <a:srgbClr val="777777"/>
          </a:solidFill>
          <a:latin typeface="Helvetica" pitchFamily="34" charset="0"/>
          <a:cs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1867">
          <a:solidFill>
            <a:schemeClr val="tx1"/>
          </a:solidFill>
          <a:latin typeface="+mn-lt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86" y="1184222"/>
            <a:ext cx="4736892" cy="423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774" y="59961"/>
            <a:ext cx="7345180" cy="3847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Different FQC station for two different model (Similar looking)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469" y="1184222"/>
            <a:ext cx="6235908" cy="42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VECV Master Template">
  <a:themeElements>
    <a:clrScheme name="VECV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CV Master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" tIns="9144" rIns="27432" bIns="9144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" tIns="9144" rIns="27432" bIns="9144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VECV Master Template">
  <a:themeElements>
    <a:clrScheme name="VECV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CV Master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" tIns="9144" rIns="27432" bIns="9144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27432" tIns="9144" rIns="27432" bIns="9144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VECVL">
  <a:themeElements>
    <a:clrScheme name="Business Intelligence_VECV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Intelligence_VECV Master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 Intelligence_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Intelligence_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Intelligence_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Intelligence_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Intelligence_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Intelligence_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Intelligence_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Intelligence_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Intelligence_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Intelligence_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Intelligence_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Intelligence_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VECV Master Template">
  <a:themeElements>
    <a:clrScheme name="VECV Master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ECV Master Template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VECV Master Template">
  <a:themeElements>
    <a:clrScheme name="eicher">
      <a:dk1>
        <a:srgbClr val="000100"/>
      </a:dk1>
      <a:lt1>
        <a:srgbClr val="FFFFFE"/>
      </a:lt1>
      <a:dk2>
        <a:srgbClr val="EBEBEA"/>
      </a:dk2>
      <a:lt2>
        <a:srgbClr val="EBEBEA"/>
      </a:lt2>
      <a:accent1>
        <a:srgbClr val="CE1330"/>
      </a:accent1>
      <a:accent2>
        <a:srgbClr val="102455"/>
      </a:accent2>
      <a:accent3>
        <a:srgbClr val="FFFFFE"/>
      </a:accent3>
      <a:accent4>
        <a:srgbClr val="CE1330"/>
      </a:accent4>
      <a:accent5>
        <a:srgbClr val="102455"/>
      </a:accent5>
      <a:accent6>
        <a:srgbClr val="FFFFFE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CV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CV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CV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69244</TotalTime>
  <Words>12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1</vt:i4>
      </vt:variant>
    </vt:vector>
  </HeadingPairs>
  <TitlesOfParts>
    <vt:vector size="37" baseType="lpstr">
      <vt:lpstr>SimSun</vt:lpstr>
      <vt:lpstr>SimSun</vt:lpstr>
      <vt:lpstr>Arial</vt:lpstr>
      <vt:lpstr>Calibri</vt:lpstr>
      <vt:lpstr>Calibri Light</vt:lpstr>
      <vt:lpstr>Cambria</vt:lpstr>
      <vt:lpstr>Helvetica</vt:lpstr>
      <vt:lpstr>Trebuchet MS</vt:lpstr>
      <vt:lpstr>Verdana</vt:lpstr>
      <vt:lpstr>VECV Master Template</vt:lpstr>
      <vt:lpstr>1_VECV Master Template</vt:lpstr>
      <vt:lpstr>2_VECV Master Template</vt:lpstr>
      <vt:lpstr>3_VECV Master Template</vt:lpstr>
      <vt:lpstr>4_VECV Master Template</vt:lpstr>
      <vt:lpstr>5_VECV Master Template</vt:lpstr>
      <vt:lpstr>6_VECV Master Template</vt:lpstr>
      <vt:lpstr>7_VECV Master Template</vt:lpstr>
      <vt:lpstr>8_VECV Master Template</vt:lpstr>
      <vt:lpstr>9_VECV Master Template</vt:lpstr>
      <vt:lpstr>10_VECV Master Template</vt:lpstr>
      <vt:lpstr>11_VECV Master Template</vt:lpstr>
      <vt:lpstr>12_VECV Master Template</vt:lpstr>
      <vt:lpstr>13_VECV Master Template</vt:lpstr>
      <vt:lpstr>14_VECV Master Template</vt:lpstr>
      <vt:lpstr>15_VECV Master Template</vt:lpstr>
      <vt:lpstr>16_VECV Master Template</vt:lpstr>
      <vt:lpstr>2_VECVL</vt:lpstr>
      <vt:lpstr>17_VECV Master Template</vt:lpstr>
      <vt:lpstr>18_VECV Master Template</vt:lpstr>
      <vt:lpstr>19_VECV Master Template</vt:lpstr>
      <vt:lpstr>20_VECV Master Template</vt:lpstr>
      <vt:lpstr>21_VECV Master Template</vt:lpstr>
      <vt:lpstr>22_VECV Master Template</vt:lpstr>
      <vt:lpstr>23_VECV Master Template</vt:lpstr>
      <vt:lpstr>24_VECV Master Template</vt:lpstr>
      <vt:lpstr>5_Office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 Murlidharan</dc:creator>
  <cp:lastModifiedBy>Manish Kumar</cp:lastModifiedBy>
  <cp:revision>1861</cp:revision>
  <dcterms:created xsi:type="dcterms:W3CDTF">2020-07-01T12:01:55Z</dcterms:created>
  <dcterms:modified xsi:type="dcterms:W3CDTF">2023-09-29T12:05:49Z</dcterms:modified>
</cp:coreProperties>
</file>