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7DCA9-62EF-25C9-34A9-B7D4D9F03A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EB216B-654C-702A-5791-D6423B1FE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90C24-6DBE-DC00-008F-E43670EF1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8E567-1470-0DD2-EE73-AD674BFBF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8A135-1473-9DCA-8C69-D922B040B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802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B75AB-80AF-0A8F-A99C-A3008EFAB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36812-5D21-5128-3CE3-6B45B47C0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9C852-A3BE-3B5C-18E0-351CDF308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0BB6-4C31-B9B1-265D-63B27E8A5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3A7C3-32AC-8B0C-4067-B74B74543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968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7550B5-CBE7-FBF1-C910-FA4FF04C3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10CB8B-0776-A1CB-E0C5-D47FBFD8E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3DB52-56DC-FCD4-D3CB-2BB7A46F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BA7FC-7BCE-B83E-B600-DF7BA9EF3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151E2-3403-0D3A-63C3-9D87A7E7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412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CB4F2-DD29-0D1D-6743-286217D3D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575AE-CCD5-AAA9-CB42-D36BF5345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62C19-0BA3-D6AA-7B0C-B9EB80537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8407-7F40-894D-C25C-AA2224C29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E6890-35D1-6898-5547-39762F90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735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8CDDE-A7E3-110F-0F66-9A688502F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9FCB74-EE8C-D9C8-2713-D85DF1F18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F4376-1713-B3E4-639F-D006A8446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DA160-DC07-856E-E7E7-CE6F8E589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89B59-94D4-A358-AC8A-D4A77F8A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32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FCAF6-07FF-E66E-6D82-B46FE4832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4D123-D159-5D56-617D-B98F19C54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B746ED-675F-8E7D-4637-E795B9624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8C0C9E-232F-C7A5-48A8-B6D9959C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15D09-180F-ED83-363F-F1242B1F6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A4161-D60D-8228-4624-DF2D71DB8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336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84B86-43CC-024E-C7B2-D432FE068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CF235-BAA2-B19E-C36E-E9E471BFC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EA9A9-A039-8595-6780-B95BD5CA1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7AB28A-EAE8-06C2-7A83-BBA9FC844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FC0118-B4DB-4037-B134-0E787D198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13E3E8-C2A6-4CE0-D92B-4D548F927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AD5F64-9F70-AB8D-46C4-1158F3631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3491F-C3D2-8DBE-1227-B1B19573A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170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A9D6A-7591-14F4-FA2D-6A777B96F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0FB9A8-4E52-47C8-2826-D5E4F9A80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2304CD-FFEA-9BAB-AAEA-07AFDF950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9BF8BF-90AF-0DE9-1243-C8B90B5D7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865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231278-C0D2-D377-BA13-1A634E7E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494D09-B31C-AC26-C6DA-7A8FB2846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6F7F8-D36D-4564-3F83-E263EB69D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434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10D07-D3E2-C705-A885-2D946FA12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553BE-DDFF-8AEF-4666-D2F06021D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1734FA-9956-907F-2551-0225F6814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0A86F7-2DBF-2A2C-EFEB-BA1732686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81D5A-BBCE-DF20-D40D-66E7A358C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EC3FE-6C06-6285-B7FE-0A53A2D3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897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4D3CA-44D6-7692-1B6A-590E48C66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25613C-69FC-8AB1-C79D-09C19EA17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F8AE0E-FF63-2DA8-9F0A-53ABD7587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011D8-B583-2231-F880-819FE8EB7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D829A-D8B5-EEE4-D1A9-941D3DDDC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A1533-71EF-223A-DB83-491212787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484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FFE4A0-B4BA-22C3-CB4E-3F85FCA92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2070D-3B68-7A74-5D59-3C0392BE0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85C23-CC3B-4640-5346-2AD0BFEEB5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0BB10-6DC2-4D7B-8327-E66074C17003}" type="datetimeFigureOut">
              <a:rPr lang="en-IN" smtClean="0"/>
              <a:t>01-08-2022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EA1F9-6770-D912-CC57-50B61E3EB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4027E-BF62-9570-AE4C-C3557E6FB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9655C-5D47-4FB4-9D30-6810EE834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6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56CD12B-1720-BBFB-6D11-42A782D755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38046"/>
              </p:ext>
            </p:extLst>
          </p:nvPr>
        </p:nvGraphicFramePr>
        <p:xfrm>
          <a:off x="914400" y="1823692"/>
          <a:ext cx="8940799" cy="4125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564">
                  <a:extLst>
                    <a:ext uri="{9D8B030D-6E8A-4147-A177-3AD203B41FA5}">
                      <a16:colId xmlns:a16="http://schemas.microsoft.com/office/drawing/2014/main" val="157631073"/>
                    </a:ext>
                  </a:extLst>
                </a:gridCol>
                <a:gridCol w="1767190">
                  <a:extLst>
                    <a:ext uri="{9D8B030D-6E8A-4147-A177-3AD203B41FA5}">
                      <a16:colId xmlns:a16="http://schemas.microsoft.com/office/drawing/2014/main" val="3879037603"/>
                    </a:ext>
                  </a:extLst>
                </a:gridCol>
                <a:gridCol w="3261217">
                  <a:extLst>
                    <a:ext uri="{9D8B030D-6E8A-4147-A177-3AD203B41FA5}">
                      <a16:colId xmlns:a16="http://schemas.microsoft.com/office/drawing/2014/main" val="3665984965"/>
                    </a:ext>
                  </a:extLst>
                </a:gridCol>
                <a:gridCol w="2735828">
                  <a:extLst>
                    <a:ext uri="{9D8B030D-6E8A-4147-A177-3AD203B41FA5}">
                      <a16:colId xmlns:a16="http://schemas.microsoft.com/office/drawing/2014/main" val="120100852"/>
                    </a:ext>
                  </a:extLst>
                </a:gridCol>
              </a:tblGrid>
              <a:tr h="1458109">
                <a:tc>
                  <a:txBody>
                    <a:bodyPr/>
                    <a:lstStyle/>
                    <a:p>
                      <a:r>
                        <a:rPr lang="en-IN" dirty="0"/>
                        <a:t>SR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Inspector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Skill level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Remarks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400338"/>
                  </a:ext>
                </a:extLst>
              </a:tr>
              <a:tr h="1333721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Chandan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&lt;=3 year exp.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Regular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402822"/>
                  </a:ext>
                </a:extLst>
              </a:tr>
              <a:tr h="1333721">
                <a:tc>
                  <a:txBody>
                    <a:bodyPr/>
                    <a:lstStyle/>
                    <a:p>
                      <a:r>
                        <a:rPr lang="en-IN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Sudhanshu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&lt;=3 year exp.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Back-Up</a:t>
                      </a: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9419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01EB333-284C-7C16-879F-1C0AAC20DBB6}"/>
              </a:ext>
            </a:extLst>
          </p:cNvPr>
          <p:cNvSpPr txBox="1"/>
          <p:nvPr/>
        </p:nvSpPr>
        <p:spPr>
          <a:xfrm>
            <a:off x="3228622" y="237066"/>
            <a:ext cx="6784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/>
              <a:t>Authorised Inspector for Inspection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D94A265-32CA-4D0B-5D58-42BA56DF623C}"/>
              </a:ext>
            </a:extLst>
          </p:cNvPr>
          <p:cNvGraphicFramePr>
            <a:graphicFrameLocks noGrp="1"/>
          </p:cNvGraphicFramePr>
          <p:nvPr/>
        </p:nvGraphicFramePr>
        <p:xfrm>
          <a:off x="3228622" y="195842"/>
          <a:ext cx="6039556" cy="564444"/>
        </p:xfrm>
        <a:graphic>
          <a:graphicData uri="http://schemas.openxmlformats.org/drawingml/2006/table">
            <a:tbl>
              <a:tblPr/>
              <a:tblGrid>
                <a:gridCol w="6039556">
                  <a:extLst>
                    <a:ext uri="{9D8B030D-6E8A-4147-A177-3AD203B41FA5}">
                      <a16:colId xmlns:a16="http://schemas.microsoft.com/office/drawing/2014/main" val="1527312386"/>
                    </a:ext>
                  </a:extLst>
                </a:gridCol>
              </a:tblGrid>
              <a:tr h="564444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52427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646F9C7-89C2-8CA3-1C58-A3EEF2F860A0}"/>
              </a:ext>
            </a:extLst>
          </p:cNvPr>
          <p:cNvSpPr txBox="1"/>
          <p:nvPr/>
        </p:nvSpPr>
        <p:spPr>
          <a:xfrm>
            <a:off x="1952979" y="1061157"/>
            <a:ext cx="8161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Part Name &amp; NO-K55G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9E0D92-AA38-E477-EB3C-981FA1C32B80}"/>
              </a:ext>
            </a:extLst>
          </p:cNvPr>
          <p:cNvSpPr txBox="1"/>
          <p:nvPr/>
        </p:nvSpPr>
        <p:spPr>
          <a:xfrm>
            <a:off x="1952978" y="6400800"/>
            <a:ext cx="1322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Prepared By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2D010C-749B-55F3-49EE-5ECE63279B8B}"/>
              </a:ext>
            </a:extLst>
          </p:cNvPr>
          <p:cNvSpPr txBox="1"/>
          <p:nvPr/>
        </p:nvSpPr>
        <p:spPr>
          <a:xfrm>
            <a:off x="7563557" y="6400800"/>
            <a:ext cx="1377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Approved By</a:t>
            </a:r>
          </a:p>
        </p:txBody>
      </p:sp>
    </p:spTree>
    <p:extLst>
      <p:ext uri="{BB962C8B-B14F-4D97-AF65-F5344CB8AC3E}">
        <p14:creationId xmlns:p14="http://schemas.microsoft.com/office/powerpoint/2010/main" val="4265790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quality5</dc:creator>
  <cp:lastModifiedBy>quality5</cp:lastModifiedBy>
  <cp:revision>2</cp:revision>
  <dcterms:created xsi:type="dcterms:W3CDTF">2022-08-01T11:39:42Z</dcterms:created>
  <dcterms:modified xsi:type="dcterms:W3CDTF">2022-08-01T11:42:51Z</dcterms:modified>
</cp:coreProperties>
</file>