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3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7DCA9-62EF-25C9-34A9-B7D4D9F03A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EB216B-654C-702A-5791-D6423B1FEB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90C24-6DBE-DC00-008F-E43670EF1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BB10-6DC2-4D7B-8327-E66074C17003}" type="datetimeFigureOut">
              <a:rPr lang="en-IN" smtClean="0"/>
              <a:t>01-08-2022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8E567-1470-0DD2-EE73-AD674BFBF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38A135-1473-9DCA-8C69-D922B040B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655C-5D47-4FB4-9D30-6810EE834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8026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B75AB-80AF-0A8F-A99C-A3008EFAB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836812-5D21-5128-3CE3-6B45B47C0B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09C852-A3BE-3B5C-18E0-351CDF308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BB10-6DC2-4D7B-8327-E66074C17003}" type="datetimeFigureOut">
              <a:rPr lang="en-IN" smtClean="0"/>
              <a:t>01-08-2022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B0BB6-4C31-B9B1-265D-63B27E8A5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3A7C3-32AC-8B0C-4067-B74B74543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655C-5D47-4FB4-9D30-6810EE834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9689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7550B5-CBE7-FBF1-C910-FA4FF04C33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10CB8B-0776-A1CB-E0C5-D47FBFD8E0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63DB52-56DC-FCD4-D3CB-2BB7A46F6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BB10-6DC2-4D7B-8327-E66074C17003}" type="datetimeFigureOut">
              <a:rPr lang="en-IN" smtClean="0"/>
              <a:t>01-08-2022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BA7FC-7BCE-B83E-B600-DF7BA9EF3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151E2-3403-0D3A-63C3-9D87A7E78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655C-5D47-4FB4-9D30-6810EE834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4123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CB4F2-DD29-0D1D-6743-286217D3D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575AE-CCD5-AAA9-CB42-D36BF5345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62C19-0BA3-D6AA-7B0C-B9EB80537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BB10-6DC2-4D7B-8327-E66074C17003}" type="datetimeFigureOut">
              <a:rPr lang="en-IN" smtClean="0"/>
              <a:t>01-08-2022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38407-7F40-894D-C25C-AA2224C29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EE6890-35D1-6898-5547-39762F90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655C-5D47-4FB4-9D30-6810EE834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7350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8CDDE-A7E3-110F-0F66-9A688502F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9FCB74-EE8C-D9C8-2713-D85DF1F18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3F4376-1713-B3E4-639F-D006A8446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BB10-6DC2-4D7B-8327-E66074C17003}" type="datetimeFigureOut">
              <a:rPr lang="en-IN" smtClean="0"/>
              <a:t>01-08-2022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DA160-DC07-856E-E7E7-CE6F8E589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89B59-94D4-A358-AC8A-D4A77F8AD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655C-5D47-4FB4-9D30-6810EE834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6324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FCAF6-07FF-E66E-6D82-B46FE4832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4D123-D159-5D56-617D-B98F19C54E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B746ED-675F-8E7D-4637-E795B96245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8C0C9E-232F-C7A5-48A8-B6D9959CB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BB10-6DC2-4D7B-8327-E66074C17003}" type="datetimeFigureOut">
              <a:rPr lang="en-IN" smtClean="0"/>
              <a:t>01-08-2022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15D09-180F-ED83-363F-F1242B1F6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CA4161-D60D-8228-4624-DF2D71DB8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655C-5D47-4FB4-9D30-6810EE834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336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84B86-43CC-024E-C7B2-D432FE068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CF235-BAA2-B19E-C36E-E9E471BFC3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7EA9A9-A039-8595-6780-B95BD5CA11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7AB28A-EAE8-06C2-7A83-BBA9FC8449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FC0118-B4DB-4037-B134-0E787D198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13E3E8-C2A6-4CE0-D92B-4D548F927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BB10-6DC2-4D7B-8327-E66074C17003}" type="datetimeFigureOut">
              <a:rPr lang="en-IN" smtClean="0"/>
              <a:t>01-08-2022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AD5F64-9F70-AB8D-46C4-1158F3631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93491F-C3D2-8DBE-1227-B1B19573A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655C-5D47-4FB4-9D30-6810EE834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1709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A9D6A-7591-14F4-FA2D-6A777B96F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0FB9A8-4E52-47C8-2826-D5E4F9A80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BB10-6DC2-4D7B-8327-E66074C17003}" type="datetimeFigureOut">
              <a:rPr lang="en-IN" smtClean="0"/>
              <a:t>01-08-2022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2304CD-FFEA-9BAB-AAEA-07AFDF950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9BF8BF-90AF-0DE9-1243-C8B90B5D7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655C-5D47-4FB4-9D30-6810EE834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8655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231278-C0D2-D377-BA13-1A634E7EE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BB10-6DC2-4D7B-8327-E66074C17003}" type="datetimeFigureOut">
              <a:rPr lang="en-IN" smtClean="0"/>
              <a:t>01-08-2022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494D09-B31C-AC26-C6DA-7A8FB2846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86F7F8-D36D-4564-3F83-E263EB69D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655C-5D47-4FB4-9D30-6810EE834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4340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10D07-D3E2-C705-A885-2D946FA12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553BE-DDFF-8AEF-4666-D2F06021D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1734FA-9956-907F-2551-0225F68144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0A86F7-2DBF-2A2C-EFEB-BA1732686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BB10-6DC2-4D7B-8327-E66074C17003}" type="datetimeFigureOut">
              <a:rPr lang="en-IN" smtClean="0"/>
              <a:t>01-08-2022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081D5A-BBCE-DF20-D40D-66E7A358C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6EC3FE-6C06-6285-B7FE-0A53A2D3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655C-5D47-4FB4-9D30-6810EE834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897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4D3CA-44D6-7692-1B6A-590E48C66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25613C-69FC-8AB1-C79D-09C19EA17A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F8AE0E-FF63-2DA8-9F0A-53ABD7587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8011D8-B583-2231-F880-819FE8EB7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BB10-6DC2-4D7B-8327-E66074C17003}" type="datetimeFigureOut">
              <a:rPr lang="en-IN" smtClean="0"/>
              <a:t>01-08-2022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AD829A-D8B5-EEE4-D1A9-941D3DDDC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CA1533-71EF-223A-DB83-491212787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655C-5D47-4FB4-9D30-6810EE834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484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FFE4A0-B4BA-22C3-CB4E-3F85FCA92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2070D-3B68-7A74-5D59-3C0392BE0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085C23-CC3B-4640-5346-2AD0BFEEB5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0BB10-6DC2-4D7B-8327-E66074C17003}" type="datetimeFigureOut">
              <a:rPr lang="en-IN" smtClean="0"/>
              <a:t>01-08-2022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EA1F9-6770-D912-CC57-50B61E3EBE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B4027E-BF62-9570-AE4C-C3557E6FB5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9655C-5D47-4FB4-9D30-6810EE834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863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3B728-9265-37E7-F823-10BCE73823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6BA585-0C4E-8E32-304F-9BD63BC2E5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E79338-9A0D-D6C0-3212-0E37079EE0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12" y="0"/>
            <a:ext cx="11661421" cy="65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188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quality5</dc:creator>
  <cp:lastModifiedBy>quality5</cp:lastModifiedBy>
  <cp:revision>1</cp:revision>
  <dcterms:created xsi:type="dcterms:W3CDTF">2022-08-01T11:39:42Z</dcterms:created>
  <dcterms:modified xsi:type="dcterms:W3CDTF">2022-08-01T11:39:58Z</dcterms:modified>
</cp:coreProperties>
</file>