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DCA9-62EF-25C9-34A9-B7D4D9F03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B216B-654C-702A-5791-D6423B1FE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0C24-6DBE-DC00-008F-E43670EF1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8E567-1470-0DD2-EE73-AD674BFB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8A135-1473-9DCA-8C69-D922B040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802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B75AB-80AF-0A8F-A99C-A3008EFAB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36812-5D21-5128-3CE3-6B45B47C0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9C852-A3BE-3B5C-18E0-351CDF308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0BB6-4C31-B9B1-265D-63B27E8A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3A7C3-32AC-8B0C-4067-B74B7454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968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7550B5-CBE7-FBF1-C910-FA4FF04C3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0CB8B-0776-A1CB-E0C5-D47FBFD8E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3DB52-56DC-FCD4-D3CB-2BB7A46F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BA7FC-7BCE-B83E-B600-DF7BA9EF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151E2-3403-0D3A-63C3-9D87A7E7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412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CB4F2-DD29-0D1D-6743-286217D3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75AE-CCD5-AAA9-CB42-D36BF5345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62C19-0BA3-D6AA-7B0C-B9EB80537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8407-7F40-894D-C25C-AA2224C29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E6890-35D1-6898-5547-39762F90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735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8CDDE-A7E3-110F-0F66-9A688502F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FCB74-EE8C-D9C8-2713-D85DF1F18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F4376-1713-B3E4-639F-D006A844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DA160-DC07-856E-E7E7-CE6F8E58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89B59-94D4-A358-AC8A-D4A77F8A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32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FCAF6-07FF-E66E-6D82-B46FE483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4D123-D159-5D56-617D-B98F19C54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746ED-675F-8E7D-4637-E795B9624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C0C9E-232F-C7A5-48A8-B6D9959C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15D09-180F-ED83-363F-F1242B1F6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A4161-D60D-8228-4624-DF2D71DB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336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84B86-43CC-024E-C7B2-D432FE068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CF235-BAA2-B19E-C36E-E9E471BFC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EA9A9-A039-8595-6780-B95BD5CA1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7AB28A-EAE8-06C2-7A83-BBA9FC844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FC0118-B4DB-4037-B134-0E787D198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13E3E8-C2A6-4CE0-D92B-4D548F92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AD5F64-9F70-AB8D-46C4-1158F363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3491F-C3D2-8DBE-1227-B1B19573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170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A9D6A-7591-14F4-FA2D-6A777B96F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FB9A8-4E52-47C8-2826-D5E4F9A80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2304CD-FFEA-9BAB-AAEA-07AFDF950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BF8BF-90AF-0DE9-1243-C8B90B5D7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865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31278-C0D2-D377-BA13-1A634E7E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494D09-B31C-AC26-C6DA-7A8FB2846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6F7F8-D36D-4564-3F83-E263EB69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434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0D07-D3E2-C705-A885-2D946FA12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53BE-DDFF-8AEF-4666-D2F06021D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734FA-9956-907F-2551-0225F6814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A86F7-2DBF-2A2C-EFEB-BA1732686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81D5A-BBCE-DF20-D40D-66E7A358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EC3FE-6C06-6285-B7FE-0A53A2D3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897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D3CA-44D6-7692-1B6A-590E48C66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25613C-69FC-8AB1-C79D-09C19EA17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8AE0E-FF63-2DA8-9F0A-53ABD7587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011D8-B583-2231-F880-819FE8EB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D829A-D8B5-EEE4-D1A9-941D3DDD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A1533-71EF-223A-DB83-49121278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84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FE4A0-B4BA-22C3-CB4E-3F85FCA92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2070D-3B68-7A74-5D59-3C0392BE0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85C23-CC3B-4640-5346-2AD0BFEEB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A1F9-6770-D912-CC57-50B61E3EB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4027E-BF62-9570-AE4C-C3557E6FB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86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3B728-9265-37E7-F823-10BCE73823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6BA585-0C4E-8E32-304F-9BD63BC2E5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E79338-9A0D-D6C0-3212-0E37079EE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2" y="0"/>
            <a:ext cx="11661421" cy="6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18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quality5</dc:creator>
  <cp:lastModifiedBy>quality5</cp:lastModifiedBy>
  <cp:revision>1</cp:revision>
  <dcterms:created xsi:type="dcterms:W3CDTF">2022-08-01T11:39:42Z</dcterms:created>
  <dcterms:modified xsi:type="dcterms:W3CDTF">2022-08-01T11:39:58Z</dcterms:modified>
</cp:coreProperties>
</file>