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39" r:id="rId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009900"/>
    <a:srgbClr val="FFFF00"/>
    <a:srgbClr val="FF0000"/>
    <a:srgbClr val="00CC00"/>
    <a:srgbClr val="003BB0"/>
    <a:srgbClr val="CC3300"/>
    <a:srgbClr val="F7F7F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92" autoAdjust="0"/>
    <p:restoredTop sz="95501" autoAdjust="0"/>
  </p:normalViewPr>
  <p:slideViewPr>
    <p:cSldViewPr>
      <p:cViewPr varScale="1">
        <p:scale>
          <a:sx n="90" d="100"/>
          <a:sy n="90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9/10/2022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8" y="4686506"/>
            <a:ext cx="5388610" cy="4439841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 dirty="0"/>
              <a:t> of 127 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 1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650C6-AA8A-4252-A655-6A6266A9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17538-C37C-4A64-B454-BE577DFC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21A64C00-B868-4D7D-814C-6679E8963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350" y="249891"/>
            <a:ext cx="6438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cs typeface="Arial" panose="020B0604020202020204" pitchFamily="34" charset="0"/>
              </a:rPr>
              <a:t>Q ALERT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8ADA42-F267-407A-89F1-1A377F7072F8}"/>
              </a:ext>
            </a:extLst>
          </p:cNvPr>
          <p:cNvSpPr txBox="1"/>
          <p:nvPr/>
        </p:nvSpPr>
        <p:spPr>
          <a:xfrm>
            <a:off x="189078" y="1100057"/>
            <a:ext cx="876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Part Description- </a:t>
            </a: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B2BQ00826O-BRAKE LEVER SCREW -C101 CBS (ROUND HEAD)</a:t>
            </a:r>
            <a:endParaRPr lang="en-IN" dirty="0"/>
          </a:p>
        </p:txBody>
      </p:sp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EDE674E7-BCDC-4B20-94C0-F2DC6E7936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8" t="20390" r="24625" b="35115"/>
          <a:stretch/>
        </p:blipFill>
        <p:spPr>
          <a:xfrm>
            <a:off x="1265717" y="2538703"/>
            <a:ext cx="2895600" cy="30514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A4D097-27B6-4F66-8674-AAAF9B9EF498}"/>
              </a:ext>
            </a:extLst>
          </p:cNvPr>
          <p:cNvSpPr txBox="1"/>
          <p:nvPr/>
        </p:nvSpPr>
        <p:spPr>
          <a:xfrm>
            <a:off x="914400" y="202483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NOT OK WITHOUT HEX PUNCH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C01A05-8B14-4534-AC05-60EBE296B693}"/>
              </a:ext>
            </a:extLst>
          </p:cNvPr>
          <p:cNvSpPr txBox="1"/>
          <p:nvPr/>
        </p:nvSpPr>
        <p:spPr>
          <a:xfrm>
            <a:off x="5334000" y="202483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OK WITH HEX PUNCH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FF4D5F-B93F-401D-899B-1CDA2A9566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2" t="18487" r="18483" b="41111"/>
          <a:stretch/>
        </p:blipFill>
        <p:spPr>
          <a:xfrm>
            <a:off x="5791200" y="2538702"/>
            <a:ext cx="2225036" cy="305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7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27016</TotalTime>
  <Words>32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qahead</cp:lastModifiedBy>
  <cp:revision>1984</cp:revision>
  <cp:lastPrinted>2020-03-16T10:18:47Z</cp:lastPrinted>
  <dcterms:created xsi:type="dcterms:W3CDTF">2013-09-14T13:07:09Z</dcterms:created>
  <dcterms:modified xsi:type="dcterms:W3CDTF">2022-09-10T11:36:31Z</dcterms:modified>
</cp:coreProperties>
</file>