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939" r:id="rId2"/>
    <p:sldId id="940" r:id="rId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009900"/>
    <a:srgbClr val="FFFF00"/>
    <a:srgbClr val="FF0000"/>
    <a:srgbClr val="00CC00"/>
    <a:srgbClr val="003BB0"/>
    <a:srgbClr val="CC3300"/>
    <a:srgbClr val="F7F7F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92" autoAdjust="0"/>
    <p:restoredTop sz="95501" autoAdjust="0"/>
  </p:normalViewPr>
  <p:slideViewPr>
    <p:cSldViewPr>
      <p:cViewPr varScale="1">
        <p:scale>
          <a:sx n="90" d="100"/>
          <a:sy n="90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46" y="-102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04CFE14-DB25-45E5-9B3E-2648B5020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C635A1B1-06B7-43B0-B905-33353EFD058E}" type="datetimeFigureOut">
              <a:rPr lang="en-US" smtClean="0"/>
              <a:pPr/>
              <a:t>9/10/2022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8" y="4686506"/>
            <a:ext cx="5388610" cy="4439841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306EA6C-AE34-4657-B468-A3D0AE769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0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fld id="{A9D5DB2B-9734-48BD-9E68-FEC48DE20D88}" type="slidenum">
              <a:rPr lang="en-US" smtClean="0"/>
              <a:pPr algn="ctr"/>
              <a:t>‹#›</a:t>
            </a:fld>
            <a:r>
              <a:rPr lang="en-US" dirty="0"/>
              <a:t> of 127 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7556" y="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324600"/>
            <a:ext cx="1358900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 1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 rot="5400000">
            <a:off x="1155700" y="533400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4300" y="139700"/>
            <a:ext cx="8940800" cy="7747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914400"/>
            <a:ext cx="8940800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7389111" y="5326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11456" y="6330288"/>
            <a:ext cx="1336344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 eaLnBrk="1" hangingPunct="1">
              <a:defRPr/>
            </a:pPr>
            <a:r>
              <a:rPr 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Metaforge Engg. (I) Pvt Ltd</a:t>
            </a:r>
            <a:r>
              <a:rPr lang="en-US" alt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Mhasrul, Nasik</a:t>
            </a:r>
            <a:endParaRPr lang="en-IN" alt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1" descr="ASK.bmp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84" y="234288"/>
            <a:ext cx="994416" cy="6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7769317" y="152400"/>
            <a:ext cx="1285783" cy="762000"/>
          </a:xfrm>
          <a:prstGeom prst="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QM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2000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 sz="2200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 sz="2200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 sz="2200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8650C6-AA8A-4252-A655-6A6266A9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17538-C37C-4A64-B454-BE577DFC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21A64C00-B868-4D7D-814C-6679E8963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350" y="249891"/>
            <a:ext cx="6438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cs typeface="Arial" panose="020B0604020202020204" pitchFamily="34" charset="0"/>
              </a:rPr>
              <a:t>Q ALERT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56BEEC-705A-419E-8E8F-74D8A8717E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9" t="32439" r="35804" b="36450"/>
          <a:stretch/>
        </p:blipFill>
        <p:spPr>
          <a:xfrm>
            <a:off x="990600" y="2362199"/>
            <a:ext cx="2306698" cy="21336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253FB2-FCBC-43C1-82EA-9AE2105ECCA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56" t="28613" r="27666" b="35639"/>
          <a:stretch/>
        </p:blipFill>
        <p:spPr>
          <a:xfrm>
            <a:off x="5333999" y="2362199"/>
            <a:ext cx="1912531" cy="24516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D2A5441-E677-4F03-A564-DC5E5BAB7AE7}"/>
              </a:ext>
            </a:extLst>
          </p:cNvPr>
          <p:cNvSpPr txBox="1"/>
          <p:nvPr/>
        </p:nvSpPr>
        <p:spPr>
          <a:xfrm>
            <a:off x="1914906" y="180535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OK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405993-7107-40BC-9AC4-371D60FB0203}"/>
              </a:ext>
            </a:extLst>
          </p:cNvPr>
          <p:cNvSpPr txBox="1"/>
          <p:nvPr/>
        </p:nvSpPr>
        <p:spPr>
          <a:xfrm>
            <a:off x="5680664" y="1805357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NOT OK</a:t>
            </a:r>
          </a:p>
        </p:txBody>
      </p:sp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id="{6AF73AAE-9BCE-488F-99AE-9B1B88909057}"/>
              </a:ext>
            </a:extLst>
          </p:cNvPr>
          <p:cNvSpPr/>
          <p:nvPr/>
        </p:nvSpPr>
        <p:spPr>
          <a:xfrm>
            <a:off x="619949" y="5147450"/>
            <a:ext cx="1447800" cy="838200"/>
          </a:xfrm>
          <a:prstGeom prst="wedgeEllipseCallout">
            <a:avLst>
              <a:gd name="adj1" fmla="val 80422"/>
              <a:gd name="adj2" fmla="val -2292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With groove</a:t>
            </a:r>
          </a:p>
        </p:txBody>
      </p:sp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E350CA8E-329E-4307-967B-841031B3C11C}"/>
              </a:ext>
            </a:extLst>
          </p:cNvPr>
          <p:cNvSpPr/>
          <p:nvPr/>
        </p:nvSpPr>
        <p:spPr>
          <a:xfrm>
            <a:off x="4800600" y="5106785"/>
            <a:ext cx="2244135" cy="1139922"/>
          </a:xfrm>
          <a:prstGeom prst="wedgeEllipseCallout">
            <a:avLst>
              <a:gd name="adj1" fmla="val 31148"/>
              <a:gd name="adj2" fmla="val -1313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Without  groove and length short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70A2A4-4FDC-44A4-BC0D-79D712D2FEE0}"/>
              </a:ext>
            </a:extLst>
          </p:cNvPr>
          <p:cNvSpPr txBox="1"/>
          <p:nvPr/>
        </p:nvSpPr>
        <p:spPr>
          <a:xfrm>
            <a:off x="380999" y="1115488"/>
            <a:ext cx="6663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Part Description - </a:t>
            </a:r>
            <a:r>
              <a:rPr lang="en-IN" sz="1800" b="0" dirty="0">
                <a:effectLst/>
              </a:rPr>
              <a:t>B2JU00326O-RIVET FOR CBS LINK</a:t>
            </a:r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8373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BF5AE1-A44D-4D4A-B3BE-57C756538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545848-C004-485A-A60F-C011E73A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1C387B-CAF4-451E-ABC4-65038AB0B4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492746"/>
            <a:ext cx="1981200" cy="42981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C39ED9-3AB2-4FA8-B5D2-6E9251D86D95}"/>
              </a:ext>
            </a:extLst>
          </p:cNvPr>
          <p:cNvSpPr txBox="1"/>
          <p:nvPr/>
        </p:nvSpPr>
        <p:spPr>
          <a:xfrm>
            <a:off x="457200" y="114300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Clean the conveyor after setting of forging processing</a:t>
            </a:r>
            <a:endParaRPr lang="en-IN" dirty="0"/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18128429-66BE-4289-8702-50C76FF36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350" y="249891"/>
            <a:ext cx="6438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cs typeface="Arial" panose="020B0604020202020204" pitchFamily="34" charset="0"/>
              </a:rPr>
              <a:t>ACTION DETAILS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80DE790-8B09-4B6B-BFE4-D37FC25B3FA7}"/>
              </a:ext>
            </a:extLst>
          </p:cNvPr>
          <p:cNvSpPr/>
          <p:nvPr/>
        </p:nvSpPr>
        <p:spPr>
          <a:xfrm>
            <a:off x="4114800" y="3048000"/>
            <a:ext cx="1295400" cy="396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2041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3175" algn="ctr">
          <a:solidFill>
            <a:schemeClr val="tx1"/>
          </a:solidFill>
          <a:round/>
          <a:headEnd/>
          <a:tailEnd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27019</TotalTime>
  <Words>47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Roboto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qahead</cp:lastModifiedBy>
  <cp:revision>1986</cp:revision>
  <cp:lastPrinted>2020-03-16T10:18:47Z</cp:lastPrinted>
  <dcterms:created xsi:type="dcterms:W3CDTF">2013-09-14T13:07:09Z</dcterms:created>
  <dcterms:modified xsi:type="dcterms:W3CDTF">2022-09-10T11:24:29Z</dcterms:modified>
</cp:coreProperties>
</file>