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BDBB9-A30B-427E-A37F-5615C17160F5}" type="datetimeFigureOut">
              <a:rPr lang="en-US" smtClean="0"/>
              <a:pPr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0" y="6019800"/>
          <a:ext cx="5334000" cy="457200"/>
        </p:xfrm>
        <a:graphic>
          <a:graphicData uri="http://schemas.openxmlformats.org/drawingml/2006/table">
            <a:tbl>
              <a:tblPr/>
              <a:tblGrid>
                <a:gridCol w="5334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   Part is now located at claw.</a:t>
                      </a:r>
                      <a:endParaRPr kumimoji="0" lang="en-GB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066800"/>
            <a:ext cx="5334000" cy="47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2895600" y="2667000"/>
            <a:ext cx="1447800" cy="1524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Cast-4</dc:creator>
  <cp:lastModifiedBy>Cast-4</cp:lastModifiedBy>
  <cp:revision>2</cp:revision>
  <dcterms:created xsi:type="dcterms:W3CDTF">2022-10-17T10:45:07Z</dcterms:created>
  <dcterms:modified xsi:type="dcterms:W3CDTF">2022-10-17T10:50:11Z</dcterms:modified>
</cp:coreProperties>
</file>