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BDBB9-A30B-427E-A37F-5615C17160F5}" type="datetimeFigureOut">
              <a:rPr lang="en-US" smtClean="0"/>
              <a:t>10/17/2022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704D2-86AB-4B76-9FBD-FD497F4549B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:\SHAMDEO KORDE\JA HOUSING AUDIT 29\pics\New folder\IMG202206091709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838200"/>
            <a:ext cx="5334000" cy="4953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4267200" y="2667000"/>
            <a:ext cx="8382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IN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6019800"/>
          <a:ext cx="5334000" cy="457200"/>
        </p:xfrm>
        <a:graphic>
          <a:graphicData uri="http://schemas.openxmlformats.org/drawingml/2006/table">
            <a:tbl>
              <a:tblPr/>
              <a:tblGrid>
                <a:gridCol w="5334000"/>
              </a:tblGrid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Part locating was at 3 hole ID.</a:t>
                      </a:r>
                      <a:r>
                        <a:rPr lang="en-US" sz="2800" b="1" i="0" u="none" strike="noStrike" dirty="0">
                          <a:solidFill>
                            <a:srgbClr val="0000FF"/>
                          </a:solidFill>
                          <a:latin typeface="Calibri"/>
                        </a:rPr>
                        <a:t> </a:t>
                      </a:r>
                      <a:endParaRPr lang="en-US" sz="2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Cast-4</dc:creator>
  <cp:lastModifiedBy>Cast-4</cp:lastModifiedBy>
  <cp:revision>1</cp:revision>
  <dcterms:created xsi:type="dcterms:W3CDTF">2022-10-17T10:45:07Z</dcterms:created>
  <dcterms:modified xsi:type="dcterms:W3CDTF">2022-10-17T10:46:58Z</dcterms:modified>
</cp:coreProperties>
</file>