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3810000"/>
          <a:ext cx="5334000" cy="1792224"/>
        </p:xfrm>
        <a:graphic>
          <a:graphicData uri="http://schemas.openxmlformats.org/drawingml/2006/table">
            <a:tbl>
              <a:tblPr/>
              <a:tblGrid>
                <a:gridCol w="5334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   </a:t>
                      </a:r>
                      <a:r>
                        <a:rPr kumimoji="0" lang="en-GB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Inspection marking implemented with inspector identification to t race back.</a:t>
                      </a:r>
                      <a:endParaRPr lang="en-GB" sz="2800" dirty="0" smtClean="0">
                        <a:latin typeface="+mn-lt"/>
                        <a:cs typeface="Carlito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 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838200"/>
            <a:ext cx="5143500" cy="2743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Cast-4</dc:creator>
  <cp:lastModifiedBy>Cast-4</cp:lastModifiedBy>
  <cp:revision>3</cp:revision>
  <dcterms:created xsi:type="dcterms:W3CDTF">2022-10-17T10:45:07Z</dcterms:created>
  <dcterms:modified xsi:type="dcterms:W3CDTF">2022-10-17T10:58:34Z</dcterms:modified>
</cp:coreProperties>
</file>