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DBB9-A30B-427E-A37F-5615C17160F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04D2-86AB-4B76-9FBD-FD497F454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DBB9-A30B-427E-A37F-5615C17160F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04D2-86AB-4B76-9FBD-FD497F454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DBB9-A30B-427E-A37F-5615C17160F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04D2-86AB-4B76-9FBD-FD497F454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DBB9-A30B-427E-A37F-5615C17160F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04D2-86AB-4B76-9FBD-FD497F454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DBB9-A30B-427E-A37F-5615C17160F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04D2-86AB-4B76-9FBD-FD497F454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DBB9-A30B-427E-A37F-5615C17160F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04D2-86AB-4B76-9FBD-FD497F454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DBB9-A30B-427E-A37F-5615C17160F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04D2-86AB-4B76-9FBD-FD497F454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DBB9-A30B-427E-A37F-5615C17160F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04D2-86AB-4B76-9FBD-FD497F454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DBB9-A30B-427E-A37F-5615C17160F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04D2-86AB-4B76-9FBD-FD497F454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DBB9-A30B-427E-A37F-5615C17160F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04D2-86AB-4B76-9FBD-FD497F454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DBB9-A30B-427E-A37F-5615C17160F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04D2-86AB-4B76-9FBD-FD497F454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BDBB9-A30B-427E-A37F-5615C17160F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04D2-86AB-4B76-9FBD-FD497F454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05000" y="5065776"/>
          <a:ext cx="5334000" cy="938784"/>
        </p:xfrm>
        <a:graphic>
          <a:graphicData uri="http://schemas.openxmlformats.org/drawingml/2006/table">
            <a:tbl>
              <a:tblPr/>
              <a:tblGrid>
                <a:gridCol w="5334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   </a:t>
                      </a:r>
                      <a:r>
                        <a:rPr kumimoji="0" lang="en-GB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No marking for inspection.</a:t>
                      </a:r>
                      <a:endParaRPr kumimoji="0" lang="en-GB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24200" y="762000"/>
            <a:ext cx="2895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4191000" y="2438400"/>
            <a:ext cx="19050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Cast-4</dc:creator>
  <cp:lastModifiedBy>Cast-4</cp:lastModifiedBy>
  <cp:revision>4</cp:revision>
  <dcterms:created xsi:type="dcterms:W3CDTF">2022-10-17T10:45:07Z</dcterms:created>
  <dcterms:modified xsi:type="dcterms:W3CDTF">2022-10-17T11:04:28Z</dcterms:modified>
</cp:coreProperties>
</file>