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4800600"/>
          <a:ext cx="7848600" cy="1752600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   </a:t>
                      </a: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New broach puller implemented at broaching machine. </a:t>
                      </a:r>
                      <a:endParaRPr kumimoji="0" lang="en-GB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G:\SHAMDEO KORDE\4. Monthly Reviev ETL\13. June-22 Action Plan\pics\IMG-20220708-WA0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599"/>
            <a:ext cx="3810000" cy="404283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1" descr="C:\Users\shree\Downloads\WhatsApp Image 2022-07-10 at 1.17.33 P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609600"/>
            <a:ext cx="4038600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Cast-4</dc:creator>
  <cp:lastModifiedBy>Cast-4</cp:lastModifiedBy>
  <cp:revision>11</cp:revision>
  <dcterms:created xsi:type="dcterms:W3CDTF">2022-10-17T10:45:07Z</dcterms:created>
  <dcterms:modified xsi:type="dcterms:W3CDTF">2022-10-19T05:28:25Z</dcterms:modified>
</cp:coreProperties>
</file>