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4800600"/>
          <a:ext cx="7848600" cy="1752600"/>
        </p:xfrm>
        <a:graphic>
          <a:graphicData uri="http://schemas.openxmlformats.org/drawingml/2006/table">
            <a:tbl>
              <a:tblPr/>
              <a:tblGrid>
                <a:gridCol w="78486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   </a:t>
                      </a:r>
                      <a:r>
                        <a:rPr kumimoji="0" lang="en-GB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New broach puller implemented at broaching machine. </a:t>
                      </a:r>
                      <a:endParaRPr kumimoji="0" lang="en-GB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G:\SHAMDEO KORDE\4. Monthly Reviev ETL\13. June-22 Action Plan\pics\IMG-20220708-WA00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9599"/>
            <a:ext cx="3810000" cy="404283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" name="Picture 1" descr="C:\Users\shree\Downloads\WhatsApp Image 2022-07-10 at 1.17.33 PM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609600"/>
            <a:ext cx="40386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Cast-4</dc:creator>
  <cp:lastModifiedBy>Cast-4</cp:lastModifiedBy>
  <cp:revision>11</cp:revision>
  <dcterms:created xsi:type="dcterms:W3CDTF">2022-10-17T10:45:07Z</dcterms:created>
  <dcterms:modified xsi:type="dcterms:W3CDTF">2022-10-19T05:28:25Z</dcterms:modified>
</cp:coreProperties>
</file>