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4876800"/>
          <a:ext cx="6705600" cy="853440"/>
        </p:xfrm>
        <a:graphic>
          <a:graphicData uri="http://schemas.openxmlformats.org/drawingml/2006/table">
            <a:tbl>
              <a:tblPr/>
              <a:tblGrid>
                <a:gridCol w="6705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Run out fire due to play observed in broach puller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" descr="C:\Users\shree\Downloads\WhatsApp Image 2022-07-10 at 1.17.33 P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533400"/>
            <a:ext cx="40386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12</cp:revision>
  <dcterms:created xsi:type="dcterms:W3CDTF">2022-10-17T10:45:07Z</dcterms:created>
  <dcterms:modified xsi:type="dcterms:W3CDTF">2022-10-19T05:29:54Z</dcterms:modified>
</cp:coreProperties>
</file>