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BDBB9-A30B-427E-A37F-5615C17160F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704D2-86AB-4B76-9FBD-FD497F454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" y="4343400"/>
          <a:ext cx="6629400" cy="426720"/>
        </p:xfrm>
        <a:graphic>
          <a:graphicData uri="http://schemas.openxmlformats.org/drawingml/2006/table">
            <a:tbl>
              <a:tblPr/>
              <a:tblGrid>
                <a:gridCol w="66294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2800" b="1" spc="-5" dirty="0" smtClean="0">
                          <a:latin typeface="+mn-lt"/>
                          <a:cs typeface="Carlito"/>
                        </a:rPr>
                        <a:t>Run </a:t>
                      </a:r>
                      <a:r>
                        <a:rPr lang="en-GB" sz="2800" b="1" dirty="0" smtClean="0">
                          <a:latin typeface="+mn-lt"/>
                          <a:cs typeface="Carlito"/>
                        </a:rPr>
                        <a:t>out </a:t>
                      </a:r>
                      <a:r>
                        <a:rPr lang="en-GB" sz="2800" b="1" spc="-5" dirty="0" smtClean="0">
                          <a:latin typeface="+mn-lt"/>
                          <a:cs typeface="Carlito"/>
                        </a:rPr>
                        <a:t>reading </a:t>
                      </a:r>
                      <a:r>
                        <a:rPr lang="en-GB" sz="2800" b="1" dirty="0" smtClean="0">
                          <a:latin typeface="+mn-lt"/>
                          <a:cs typeface="Carlito"/>
                        </a:rPr>
                        <a:t>put on  </a:t>
                      </a:r>
                      <a:r>
                        <a:rPr lang="en-GB" sz="2800" b="1" spc="-10" dirty="0" smtClean="0">
                          <a:latin typeface="+mn-lt"/>
                          <a:cs typeface="Carlito"/>
                        </a:rPr>
                        <a:t>every</a:t>
                      </a:r>
                      <a:r>
                        <a:rPr lang="en-GB" sz="2800" b="1" spc="-20" dirty="0" smtClean="0">
                          <a:latin typeface="+mn-lt"/>
                          <a:cs typeface="Carlito"/>
                        </a:rPr>
                        <a:t> </a:t>
                      </a:r>
                      <a:r>
                        <a:rPr lang="en-GB" sz="2800" b="1" spc="-5" dirty="0" smtClean="0">
                          <a:latin typeface="+mn-lt"/>
                          <a:cs typeface="Carlito"/>
                        </a:rPr>
                        <a:t>parts.</a:t>
                      </a:r>
                      <a:r>
                        <a:rPr kumimoji="0" lang="en-GB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object 16"/>
          <p:cNvSpPr/>
          <p:nvPr/>
        </p:nvSpPr>
        <p:spPr>
          <a:xfrm>
            <a:off x="228600" y="762000"/>
            <a:ext cx="4419600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17"/>
          <p:cNvSpPr/>
          <p:nvPr/>
        </p:nvSpPr>
        <p:spPr>
          <a:xfrm>
            <a:off x="4800600" y="990600"/>
            <a:ext cx="3733800" cy="3124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6350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8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Cast-4</dc:creator>
  <cp:lastModifiedBy>Cast-4</cp:lastModifiedBy>
  <cp:revision>16</cp:revision>
  <dcterms:created xsi:type="dcterms:W3CDTF">2022-10-17T10:45:07Z</dcterms:created>
  <dcterms:modified xsi:type="dcterms:W3CDTF">2022-10-19T05:41:47Z</dcterms:modified>
</cp:coreProperties>
</file>