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76400" y="4495800"/>
          <a:ext cx="5943600" cy="853440"/>
        </p:xfrm>
        <a:graphic>
          <a:graphicData uri="http://schemas.openxmlformats.org/drawingml/2006/table">
            <a:tbl>
              <a:tblPr/>
              <a:tblGrid>
                <a:gridCol w="5943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800" b="1" dirty="0" smtClean="0">
                          <a:latin typeface="+mn-lt"/>
                          <a:cs typeface="Carlito"/>
                        </a:rPr>
                        <a:t>No run out </a:t>
                      </a: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reading </a:t>
                      </a:r>
                      <a:r>
                        <a:rPr lang="en-GB" sz="2800" b="1" dirty="0" smtClean="0">
                          <a:latin typeface="+mn-lt"/>
                          <a:cs typeface="Carlito"/>
                        </a:rPr>
                        <a:t>on </a:t>
                      </a: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part  for</a:t>
                      </a:r>
                      <a:r>
                        <a:rPr lang="en-GB" sz="2800" b="1" spc="-20" dirty="0" smtClean="0">
                          <a:latin typeface="+mn-lt"/>
                          <a:cs typeface="Carlito"/>
                        </a:rPr>
                        <a:t> </a:t>
                      </a: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inspection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95600" y="1143000"/>
            <a:ext cx="3604430" cy="3206215"/>
          </a:xfrm>
          <a:prstGeom prst="rect">
            <a:avLst/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14</cp:revision>
  <dcterms:created xsi:type="dcterms:W3CDTF">2022-10-17T10:45:07Z</dcterms:created>
  <dcterms:modified xsi:type="dcterms:W3CDTF">2022-10-19T05:38:00Z</dcterms:modified>
</cp:coreProperties>
</file>