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pPr/>
              <a:t>27-03-2023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DFBE3-8292-4CD4-A7C8-B76E37036DF0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32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ID OVER SIZE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54424" y="629928"/>
            <a:ext cx="3610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Operation: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 Tube Cutting shop / Machine shop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10.09.2022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87859" y="1035050"/>
            <a:ext cx="1407741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72200" y="1034414"/>
            <a:ext cx="1437693" cy="3397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060511" y="1445430"/>
            <a:ext cx="2435289" cy="35394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00" b="1" dirty="0">
                <a:solidFill>
                  <a:srgbClr val="0000FF"/>
                </a:solidFill>
                <a:latin typeface="Verdana" panose="020B0604030504040204" pitchFamily="34" charset="0"/>
              </a:rPr>
              <a:t>Problem/Present Status</a:t>
            </a:r>
            <a:r>
              <a:rPr lang="en-US" altLang="en-US" sz="900" b="1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800" dirty="0">
                <a:latin typeface="Verdana" panose="020B0604030504040204" pitchFamily="34" charset="0"/>
              </a:rPr>
              <a:t>  </a:t>
            </a:r>
            <a:r>
              <a:rPr lang="en-GB" altLang="en-US" sz="800" dirty="0">
                <a:latin typeface="Verdana" panose="020B0604030504040204" pitchFamily="34" charset="0"/>
              </a:rPr>
              <a:t>ID over size observed 28.4 against 28.0 + 0.1 mm</a:t>
            </a:r>
            <a:endParaRPr lang="en-US" altLang="en-US" sz="900" dirty="0">
              <a:latin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011" y="18456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34" name="Right Arrow 33"/>
          <p:cNvSpPr/>
          <p:nvPr/>
        </p:nvSpPr>
        <p:spPr>
          <a:xfrm flipH="1" flipV="1">
            <a:off x="1765176" y="1582191"/>
            <a:ext cx="216024" cy="14401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1447800" y="2100897"/>
            <a:ext cx="1632377" cy="73394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dirty="0">
                <a:solidFill>
                  <a:schemeClr val="tx1"/>
                </a:solidFill>
                <a:latin typeface="Verdana" panose="020B0604030504040204" pitchFamily="34" charset="0"/>
              </a:rPr>
              <a:t>Sampling inspection done only at receipt stage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256986" y="3429000"/>
            <a:ext cx="1393668" cy="62884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‘’ Mandrel used at marking stage for tube guide </a:t>
            </a: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48896" y="2097600"/>
            <a:ext cx="1404831" cy="5266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While cutting operation every length inspect by plane plug gauge.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245823" y="1494000"/>
            <a:ext cx="1663166" cy="457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At Receipt inspection sampling size increase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1921" y="2854692"/>
            <a:ext cx="1380147" cy="47951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At CNC operation sampling stared to verify tube ID 28.0 </a:t>
            </a:r>
          </a:p>
          <a:p>
            <a:pPr>
              <a:defRPr/>
            </a:pP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419A83-9421-1575-501C-7856599E5E3A}"/>
              </a:ext>
            </a:extLst>
          </p:cNvPr>
          <p:cNvSpPr/>
          <p:nvPr/>
        </p:nvSpPr>
        <p:spPr>
          <a:xfrm>
            <a:off x="3344536" y="2258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Receipt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9582C9-A7FB-0DAB-0077-2457FD152D40}"/>
              </a:ext>
            </a:extLst>
          </p:cNvPr>
          <p:cNvSpPr/>
          <p:nvPr/>
        </p:nvSpPr>
        <p:spPr>
          <a:xfrm>
            <a:off x="3342225" y="2639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Inspection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DCD7FE7-EB82-334F-ED6C-64ECD76BA454}"/>
              </a:ext>
            </a:extLst>
          </p:cNvPr>
          <p:cNvSpPr/>
          <p:nvPr/>
        </p:nvSpPr>
        <p:spPr>
          <a:xfrm>
            <a:off x="3339600" y="2971800"/>
            <a:ext cx="10800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Tube Cutting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C539799-9DD5-41D6-683E-EAFE4D865745}"/>
              </a:ext>
            </a:extLst>
          </p:cNvPr>
          <p:cNvSpPr/>
          <p:nvPr/>
        </p:nvSpPr>
        <p:spPr>
          <a:xfrm>
            <a:off x="3342225" y="3404937"/>
            <a:ext cx="1080000" cy="30838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oth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side chamfer</a:t>
            </a:r>
          </a:p>
        </p:txBody>
      </p:sp>
      <p:sp>
        <p:nvSpPr>
          <p:cNvPr id="122" name="Down Arrow 18">
            <a:extLst>
              <a:ext uri="{FF2B5EF4-FFF2-40B4-BE49-F238E27FC236}">
                <a16:creationId xmlns:a16="http://schemas.microsoft.com/office/drawing/2014/main" id="{215AE6B7-54B3-6784-97D9-9053BB549D7A}"/>
              </a:ext>
            </a:extLst>
          </p:cNvPr>
          <p:cNvSpPr/>
          <p:nvPr/>
        </p:nvSpPr>
        <p:spPr>
          <a:xfrm>
            <a:off x="3780851" y="3215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3" name="Down Arrow 19">
            <a:extLst>
              <a:ext uri="{FF2B5EF4-FFF2-40B4-BE49-F238E27FC236}">
                <a16:creationId xmlns:a16="http://schemas.microsoft.com/office/drawing/2014/main" id="{7BBFCB89-35BB-A2D0-7E0D-5DDAE72044AB}"/>
              </a:ext>
            </a:extLst>
          </p:cNvPr>
          <p:cNvSpPr/>
          <p:nvPr/>
        </p:nvSpPr>
        <p:spPr>
          <a:xfrm>
            <a:off x="3780851" y="2453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5" name="Down Arrow 21">
            <a:extLst>
              <a:ext uri="{FF2B5EF4-FFF2-40B4-BE49-F238E27FC236}">
                <a16:creationId xmlns:a16="http://schemas.microsoft.com/office/drawing/2014/main" id="{19781782-5A6F-37D0-BB29-DF3FC727D54D}"/>
              </a:ext>
            </a:extLst>
          </p:cNvPr>
          <p:cNvSpPr/>
          <p:nvPr/>
        </p:nvSpPr>
        <p:spPr>
          <a:xfrm>
            <a:off x="3785204" y="27583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49C0D92-CB92-1569-FA62-468AE1250F13}"/>
              </a:ext>
            </a:extLst>
          </p:cNvPr>
          <p:cNvSpPr/>
          <p:nvPr/>
        </p:nvSpPr>
        <p:spPr>
          <a:xfrm>
            <a:off x="3279211" y="4256400"/>
            <a:ext cx="1140389" cy="23018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CNC Machining</a:t>
            </a:r>
          </a:p>
        </p:txBody>
      </p:sp>
      <p:sp>
        <p:nvSpPr>
          <p:cNvPr id="127" name="Down Arrow 96">
            <a:extLst>
              <a:ext uri="{FF2B5EF4-FFF2-40B4-BE49-F238E27FC236}">
                <a16:creationId xmlns:a16="http://schemas.microsoft.com/office/drawing/2014/main" id="{83404534-8D61-9CB0-B835-ECCD840A6314}"/>
              </a:ext>
            </a:extLst>
          </p:cNvPr>
          <p:cNvSpPr/>
          <p:nvPr/>
        </p:nvSpPr>
        <p:spPr>
          <a:xfrm>
            <a:off x="3792667" y="4070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54336-9DDA-84B8-29E8-669409418972}"/>
              </a:ext>
            </a:extLst>
          </p:cNvPr>
          <p:cNvSpPr/>
          <p:nvPr/>
        </p:nvSpPr>
        <p:spPr>
          <a:xfrm>
            <a:off x="3276600" y="38268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Forming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9879A65-4454-DFD7-090B-1870D38D26F2}"/>
              </a:ext>
            </a:extLst>
          </p:cNvPr>
          <p:cNvSpPr/>
          <p:nvPr/>
        </p:nvSpPr>
        <p:spPr>
          <a:xfrm>
            <a:off x="3285011" y="5053582"/>
            <a:ext cx="1146362" cy="17241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Marking</a:t>
            </a:r>
          </a:p>
        </p:txBody>
      </p:sp>
      <p:sp>
        <p:nvSpPr>
          <p:cNvPr id="130" name="Down Arrow 108">
            <a:extLst>
              <a:ext uri="{FF2B5EF4-FFF2-40B4-BE49-F238E27FC236}">
                <a16:creationId xmlns:a16="http://schemas.microsoft.com/office/drawing/2014/main" id="{BE14005E-37DF-97F5-0F34-AA899CFB6031}"/>
              </a:ext>
            </a:extLst>
          </p:cNvPr>
          <p:cNvSpPr/>
          <p:nvPr/>
        </p:nvSpPr>
        <p:spPr>
          <a:xfrm>
            <a:off x="3794094" y="4847728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44303B-AAAA-AA0E-7257-E2ADD0317B57}"/>
              </a:ext>
            </a:extLst>
          </p:cNvPr>
          <p:cNvSpPr/>
          <p:nvPr/>
        </p:nvSpPr>
        <p:spPr>
          <a:xfrm>
            <a:off x="3279211" y="46650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Buffing</a:t>
            </a:r>
          </a:p>
        </p:txBody>
      </p:sp>
      <p:sp>
        <p:nvSpPr>
          <p:cNvPr id="132" name="Down Arrow 110">
            <a:extLst>
              <a:ext uri="{FF2B5EF4-FFF2-40B4-BE49-F238E27FC236}">
                <a16:creationId xmlns:a16="http://schemas.microsoft.com/office/drawing/2014/main" id="{AD3F5932-742A-AD16-16DF-E44F1ED5D1E4}"/>
              </a:ext>
            </a:extLst>
          </p:cNvPr>
          <p:cNvSpPr/>
          <p:nvPr/>
        </p:nvSpPr>
        <p:spPr>
          <a:xfrm>
            <a:off x="3792853" y="44364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3" name="Down Arrow 111">
            <a:extLst>
              <a:ext uri="{FF2B5EF4-FFF2-40B4-BE49-F238E27FC236}">
                <a16:creationId xmlns:a16="http://schemas.microsoft.com/office/drawing/2014/main" id="{21E2A9BC-3810-6D8B-079E-2093E69956E6}"/>
              </a:ext>
            </a:extLst>
          </p:cNvPr>
          <p:cNvSpPr/>
          <p:nvPr/>
        </p:nvSpPr>
        <p:spPr>
          <a:xfrm>
            <a:off x="3780851" y="3689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E285436-9242-0AB0-C1E5-14E813C31D43}"/>
              </a:ext>
            </a:extLst>
          </p:cNvPr>
          <p:cNvSpPr/>
          <p:nvPr/>
        </p:nvSpPr>
        <p:spPr>
          <a:xfrm>
            <a:off x="6248400" y="4114800"/>
            <a:ext cx="1393668" cy="5687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At final inspection Q –Alert display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BD27E-A3AC-BB44-EB29-5E3F127A554D}"/>
              </a:ext>
            </a:extLst>
          </p:cNvPr>
          <p:cNvSpPr/>
          <p:nvPr/>
        </p:nvSpPr>
        <p:spPr>
          <a:xfrm>
            <a:off x="6248400" y="4740538"/>
            <a:ext cx="1393668" cy="72251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Awareness given to final inspector to ensure tube ID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00065-2CAD-FB18-3C92-1DBD8EAA7E85}"/>
              </a:ext>
            </a:extLst>
          </p:cNvPr>
          <p:cNvSpPr/>
          <p:nvPr/>
        </p:nvSpPr>
        <p:spPr>
          <a:xfrm>
            <a:off x="3285011" y="6033218"/>
            <a:ext cx="1146362" cy="26603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Packing</a:t>
            </a:r>
          </a:p>
        </p:txBody>
      </p:sp>
      <p:sp>
        <p:nvSpPr>
          <p:cNvPr id="13" name="Down Arrow 108">
            <a:extLst>
              <a:ext uri="{FF2B5EF4-FFF2-40B4-BE49-F238E27FC236}">
                <a16:creationId xmlns:a16="http://schemas.microsoft.com/office/drawing/2014/main" id="{554438C8-B144-9A60-ED0C-DA9944547D63}"/>
              </a:ext>
            </a:extLst>
          </p:cNvPr>
          <p:cNvSpPr/>
          <p:nvPr/>
        </p:nvSpPr>
        <p:spPr>
          <a:xfrm>
            <a:off x="3791483" y="5516728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007909-A3EB-E6F3-8407-747840D60E40}"/>
              </a:ext>
            </a:extLst>
          </p:cNvPr>
          <p:cNvSpPr/>
          <p:nvPr/>
        </p:nvSpPr>
        <p:spPr>
          <a:xfrm>
            <a:off x="3276600" y="56874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</a:t>
            </a:r>
          </a:p>
        </p:txBody>
      </p:sp>
      <p:sp>
        <p:nvSpPr>
          <p:cNvPr id="17" name="Down Arrow 108">
            <a:extLst>
              <a:ext uri="{FF2B5EF4-FFF2-40B4-BE49-F238E27FC236}">
                <a16:creationId xmlns:a16="http://schemas.microsoft.com/office/drawing/2014/main" id="{8008DCC7-0B73-3FDE-6D7A-5F10DCC9A7C8}"/>
              </a:ext>
            </a:extLst>
          </p:cNvPr>
          <p:cNvSpPr/>
          <p:nvPr/>
        </p:nvSpPr>
        <p:spPr>
          <a:xfrm>
            <a:off x="3780851" y="51816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Down Arrow 108">
            <a:extLst>
              <a:ext uri="{FF2B5EF4-FFF2-40B4-BE49-F238E27FC236}">
                <a16:creationId xmlns:a16="http://schemas.microsoft.com/office/drawing/2014/main" id="{D658C71A-9A1D-436E-A805-41B5281010E7}"/>
              </a:ext>
            </a:extLst>
          </p:cNvPr>
          <p:cNvSpPr/>
          <p:nvPr/>
        </p:nvSpPr>
        <p:spPr>
          <a:xfrm>
            <a:off x="3795425" y="590799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EC522D-54F0-CF49-D0C4-AA5C69C59758}"/>
              </a:ext>
            </a:extLst>
          </p:cNvPr>
          <p:cNvSpPr/>
          <p:nvPr/>
        </p:nvSpPr>
        <p:spPr>
          <a:xfrm>
            <a:off x="3262025" y="5341582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Ni. Cr. Plating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703A34-221A-0258-4ECD-993D867FC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48" t="17869" r="37290" b="13481"/>
          <a:stretch/>
        </p:blipFill>
        <p:spPr>
          <a:xfrm rot="16200000">
            <a:off x="6495441" y="5282154"/>
            <a:ext cx="983018" cy="15590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5DE09A-39AA-4147-1432-7F356DD9A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0" t="42263" r="37740" b="37520"/>
          <a:stretch/>
        </p:blipFill>
        <p:spPr>
          <a:xfrm>
            <a:off x="4560728" y="5574665"/>
            <a:ext cx="1593702" cy="9785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F387F1-3FBB-AAB9-E30D-4B3E6C9D1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94" t="17869" r="40240" b="32750"/>
          <a:stretch/>
        </p:blipFill>
        <p:spPr>
          <a:xfrm>
            <a:off x="4574574" y="1178667"/>
            <a:ext cx="1588753" cy="1869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3C117A-C4D4-785E-CD54-018FA02358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97" t="22801" r="40240" b="25634"/>
          <a:stretch/>
        </p:blipFill>
        <p:spPr>
          <a:xfrm>
            <a:off x="4583447" y="3090696"/>
            <a:ext cx="1588753" cy="235450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DF5A17D-58F3-1F83-7EA1-70544D8C27A4}"/>
              </a:ext>
            </a:extLst>
          </p:cNvPr>
          <p:cNvSpPr/>
          <p:nvPr/>
        </p:nvSpPr>
        <p:spPr>
          <a:xfrm>
            <a:off x="4680543" y="1751562"/>
            <a:ext cx="1105560" cy="6440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AA6FD8-0739-CF75-4AB9-417979031054}"/>
              </a:ext>
            </a:extLst>
          </p:cNvPr>
          <p:cNvSpPr/>
          <p:nvPr/>
        </p:nvSpPr>
        <p:spPr>
          <a:xfrm>
            <a:off x="4832943" y="3699326"/>
            <a:ext cx="1105560" cy="6440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854714-71BB-2D18-4139-38D89DDEE6CF}"/>
              </a:ext>
            </a:extLst>
          </p:cNvPr>
          <p:cNvSpPr/>
          <p:nvPr/>
        </p:nvSpPr>
        <p:spPr>
          <a:xfrm>
            <a:off x="7854400" y="18456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A16912-8369-3E29-C7A0-79558CD845E6}"/>
              </a:ext>
            </a:extLst>
          </p:cNvPr>
          <p:cNvSpPr/>
          <p:nvPr/>
        </p:nvSpPr>
        <p:spPr>
          <a:xfrm>
            <a:off x="7913925" y="2258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Receipt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BED179-FE98-E17E-223D-F42CE348169F}"/>
              </a:ext>
            </a:extLst>
          </p:cNvPr>
          <p:cNvSpPr/>
          <p:nvPr/>
        </p:nvSpPr>
        <p:spPr>
          <a:xfrm>
            <a:off x="7911614" y="2639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Inspection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CC7585-8C60-CCCE-C657-2066640278F9}"/>
              </a:ext>
            </a:extLst>
          </p:cNvPr>
          <p:cNvSpPr/>
          <p:nvPr/>
        </p:nvSpPr>
        <p:spPr>
          <a:xfrm>
            <a:off x="7908989" y="2971800"/>
            <a:ext cx="10800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Tube Cutting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221B13-0E3C-A465-0486-44C41C2C6CDF}"/>
              </a:ext>
            </a:extLst>
          </p:cNvPr>
          <p:cNvSpPr/>
          <p:nvPr/>
        </p:nvSpPr>
        <p:spPr>
          <a:xfrm>
            <a:off x="7911614" y="3429000"/>
            <a:ext cx="1080000" cy="28431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oth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side chamfer</a:t>
            </a:r>
          </a:p>
        </p:txBody>
      </p:sp>
      <p:sp>
        <p:nvSpPr>
          <p:cNvPr id="41" name="Down Arrow 18">
            <a:extLst>
              <a:ext uri="{FF2B5EF4-FFF2-40B4-BE49-F238E27FC236}">
                <a16:creationId xmlns:a16="http://schemas.microsoft.com/office/drawing/2014/main" id="{5EEFE658-D1A3-E1F2-77A5-8DACAB1F1C5F}"/>
              </a:ext>
            </a:extLst>
          </p:cNvPr>
          <p:cNvSpPr/>
          <p:nvPr/>
        </p:nvSpPr>
        <p:spPr>
          <a:xfrm>
            <a:off x="8350240" y="3215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Down Arrow 19">
            <a:extLst>
              <a:ext uri="{FF2B5EF4-FFF2-40B4-BE49-F238E27FC236}">
                <a16:creationId xmlns:a16="http://schemas.microsoft.com/office/drawing/2014/main" id="{4032BAB3-5D39-E0BF-FAF8-383CCC3F43BB}"/>
              </a:ext>
            </a:extLst>
          </p:cNvPr>
          <p:cNvSpPr/>
          <p:nvPr/>
        </p:nvSpPr>
        <p:spPr>
          <a:xfrm>
            <a:off x="8350240" y="2453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Down Arrow 21">
            <a:extLst>
              <a:ext uri="{FF2B5EF4-FFF2-40B4-BE49-F238E27FC236}">
                <a16:creationId xmlns:a16="http://schemas.microsoft.com/office/drawing/2014/main" id="{3E6FF654-E108-0310-8689-F5EDF7FCD811}"/>
              </a:ext>
            </a:extLst>
          </p:cNvPr>
          <p:cNvSpPr/>
          <p:nvPr/>
        </p:nvSpPr>
        <p:spPr>
          <a:xfrm>
            <a:off x="8354593" y="27583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AA16FB-50DD-94CD-0E99-8BD5BD927195}"/>
              </a:ext>
            </a:extLst>
          </p:cNvPr>
          <p:cNvSpPr/>
          <p:nvPr/>
        </p:nvSpPr>
        <p:spPr>
          <a:xfrm>
            <a:off x="7848600" y="4256400"/>
            <a:ext cx="1140389" cy="23018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CNC Machining</a:t>
            </a:r>
          </a:p>
        </p:txBody>
      </p:sp>
      <p:sp>
        <p:nvSpPr>
          <p:cNvPr id="46" name="Down Arrow 96">
            <a:extLst>
              <a:ext uri="{FF2B5EF4-FFF2-40B4-BE49-F238E27FC236}">
                <a16:creationId xmlns:a16="http://schemas.microsoft.com/office/drawing/2014/main" id="{C2719553-4C1D-E0CA-7F9B-451E111D91B8}"/>
              </a:ext>
            </a:extLst>
          </p:cNvPr>
          <p:cNvSpPr/>
          <p:nvPr/>
        </p:nvSpPr>
        <p:spPr>
          <a:xfrm>
            <a:off x="8362056" y="4070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7A3B21-9135-316F-E894-D664B8BE5B0F}"/>
              </a:ext>
            </a:extLst>
          </p:cNvPr>
          <p:cNvSpPr/>
          <p:nvPr/>
        </p:nvSpPr>
        <p:spPr>
          <a:xfrm>
            <a:off x="7845989" y="38268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Forming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D8C57F-FEC2-FFBF-9EE9-3CF662A7E132}"/>
              </a:ext>
            </a:extLst>
          </p:cNvPr>
          <p:cNvSpPr/>
          <p:nvPr/>
        </p:nvSpPr>
        <p:spPr>
          <a:xfrm>
            <a:off x="7854400" y="5053582"/>
            <a:ext cx="1146362" cy="17241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Marking</a:t>
            </a:r>
          </a:p>
        </p:txBody>
      </p:sp>
      <p:sp>
        <p:nvSpPr>
          <p:cNvPr id="50" name="Down Arrow 108">
            <a:extLst>
              <a:ext uri="{FF2B5EF4-FFF2-40B4-BE49-F238E27FC236}">
                <a16:creationId xmlns:a16="http://schemas.microsoft.com/office/drawing/2014/main" id="{EE182C50-0929-5DAD-ACB4-FCD17AD1E57C}"/>
              </a:ext>
            </a:extLst>
          </p:cNvPr>
          <p:cNvSpPr/>
          <p:nvPr/>
        </p:nvSpPr>
        <p:spPr>
          <a:xfrm>
            <a:off x="8363483" y="4847728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12B5F7-C8CE-21DA-793E-78124A186B9A}"/>
              </a:ext>
            </a:extLst>
          </p:cNvPr>
          <p:cNvSpPr/>
          <p:nvPr/>
        </p:nvSpPr>
        <p:spPr>
          <a:xfrm>
            <a:off x="7848600" y="46650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Buffing</a:t>
            </a:r>
          </a:p>
        </p:txBody>
      </p:sp>
      <p:sp>
        <p:nvSpPr>
          <p:cNvPr id="52" name="Down Arrow 110">
            <a:extLst>
              <a:ext uri="{FF2B5EF4-FFF2-40B4-BE49-F238E27FC236}">
                <a16:creationId xmlns:a16="http://schemas.microsoft.com/office/drawing/2014/main" id="{18E98D1F-A432-000A-6F70-834C5DD722A7}"/>
              </a:ext>
            </a:extLst>
          </p:cNvPr>
          <p:cNvSpPr/>
          <p:nvPr/>
        </p:nvSpPr>
        <p:spPr>
          <a:xfrm>
            <a:off x="8362242" y="44364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Down Arrow 111">
            <a:extLst>
              <a:ext uri="{FF2B5EF4-FFF2-40B4-BE49-F238E27FC236}">
                <a16:creationId xmlns:a16="http://schemas.microsoft.com/office/drawing/2014/main" id="{802EEDBC-7084-D2F9-D11B-0B32CAE9110B}"/>
              </a:ext>
            </a:extLst>
          </p:cNvPr>
          <p:cNvSpPr/>
          <p:nvPr/>
        </p:nvSpPr>
        <p:spPr>
          <a:xfrm>
            <a:off x="8350240" y="3689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80DC8C-1695-724D-006E-80517D3B7FCB}"/>
              </a:ext>
            </a:extLst>
          </p:cNvPr>
          <p:cNvSpPr/>
          <p:nvPr/>
        </p:nvSpPr>
        <p:spPr>
          <a:xfrm>
            <a:off x="7854400" y="6033218"/>
            <a:ext cx="1146362" cy="26603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Packing</a:t>
            </a:r>
          </a:p>
        </p:txBody>
      </p:sp>
      <p:sp>
        <p:nvSpPr>
          <p:cNvPr id="55" name="Down Arrow 108">
            <a:extLst>
              <a:ext uri="{FF2B5EF4-FFF2-40B4-BE49-F238E27FC236}">
                <a16:creationId xmlns:a16="http://schemas.microsoft.com/office/drawing/2014/main" id="{4F8A4929-6A06-F884-8691-362B7E90B6FD}"/>
              </a:ext>
            </a:extLst>
          </p:cNvPr>
          <p:cNvSpPr/>
          <p:nvPr/>
        </p:nvSpPr>
        <p:spPr>
          <a:xfrm>
            <a:off x="8360872" y="5516728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519415-8D29-3F57-921C-59C30F105997}"/>
              </a:ext>
            </a:extLst>
          </p:cNvPr>
          <p:cNvSpPr/>
          <p:nvPr/>
        </p:nvSpPr>
        <p:spPr>
          <a:xfrm>
            <a:off x="7845989" y="56874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</a:t>
            </a:r>
          </a:p>
        </p:txBody>
      </p:sp>
      <p:sp>
        <p:nvSpPr>
          <p:cNvPr id="59" name="Down Arrow 108">
            <a:extLst>
              <a:ext uri="{FF2B5EF4-FFF2-40B4-BE49-F238E27FC236}">
                <a16:creationId xmlns:a16="http://schemas.microsoft.com/office/drawing/2014/main" id="{8D5891BB-6162-952E-ADA6-C89E16718D25}"/>
              </a:ext>
            </a:extLst>
          </p:cNvPr>
          <p:cNvSpPr/>
          <p:nvPr/>
        </p:nvSpPr>
        <p:spPr>
          <a:xfrm>
            <a:off x="8350240" y="51816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0" name="Down Arrow 108">
            <a:extLst>
              <a:ext uri="{FF2B5EF4-FFF2-40B4-BE49-F238E27FC236}">
                <a16:creationId xmlns:a16="http://schemas.microsoft.com/office/drawing/2014/main" id="{7A1F24A3-5439-41E7-CF07-841AC85DA9C1}"/>
              </a:ext>
            </a:extLst>
          </p:cNvPr>
          <p:cNvSpPr/>
          <p:nvPr/>
        </p:nvSpPr>
        <p:spPr>
          <a:xfrm>
            <a:off x="8364814" y="590799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937720-103C-AF1C-054D-6FAE94E4B0B1}"/>
              </a:ext>
            </a:extLst>
          </p:cNvPr>
          <p:cNvSpPr/>
          <p:nvPr/>
        </p:nvSpPr>
        <p:spPr>
          <a:xfrm>
            <a:off x="7831414" y="5341582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Ni. Cr. Plating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5E0674-6E05-E185-C84C-47AF0898F5D5}"/>
              </a:ext>
            </a:extLst>
          </p:cNvPr>
          <p:cNvSpPr/>
          <p:nvPr/>
        </p:nvSpPr>
        <p:spPr>
          <a:xfrm flipH="1">
            <a:off x="3293006" y="2171023"/>
            <a:ext cx="1255778" cy="4331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53AEE0-FA39-CB40-4599-630FF149B9DD}"/>
              </a:ext>
            </a:extLst>
          </p:cNvPr>
          <p:cNvSpPr/>
          <p:nvPr/>
        </p:nvSpPr>
        <p:spPr>
          <a:xfrm>
            <a:off x="7813125" y="2222559"/>
            <a:ext cx="1255778" cy="41429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8436BB-48EB-F431-F864-1395CC180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98482"/>
              </p:ext>
            </p:extLst>
          </p:nvPr>
        </p:nvGraphicFramePr>
        <p:xfrm>
          <a:off x="115200" y="609600"/>
          <a:ext cx="8988280" cy="6277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0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8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949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Sampling inspection done only at receipt stage 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At Receipt inspection sampling size increase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While cutting operation every length inspect by plane plug gauge.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 At CNC operation sampling stared to verify tube ID 28.0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‘’ Mandrel used at marking stage for tube guide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At final inspection Q –Alert display </a:t>
                      </a:r>
                      <a:endParaRPr lang="en-US" sz="105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Awareness given to final inspector to ensure tube ID</a:t>
                      </a:r>
                      <a:endParaRPr lang="en-US" sz="105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7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210</Words>
  <Application>Microsoft Office PowerPoint</Application>
  <PresentationFormat>On-screen Show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 WAGADE</cp:lastModifiedBy>
  <cp:revision>182</cp:revision>
  <dcterms:created xsi:type="dcterms:W3CDTF">2006-08-16T00:00:00Z</dcterms:created>
  <dcterms:modified xsi:type="dcterms:W3CDTF">2023-03-27T06:15:28Z</dcterms:modified>
</cp:coreProperties>
</file>