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0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5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5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0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4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6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1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5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2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A019-EECE-463E-8749-5B8C9C2E0357}" type="datetimeFigureOut">
              <a:rPr lang="en-US" smtClean="0"/>
              <a:t>10.10.2022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E6AD-BC67-4DC1-818F-DDA03C8B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0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P and SA After.pdf - Adobe Reader">
            <a:extLst>
              <a:ext uri="{FF2B5EF4-FFF2-40B4-BE49-F238E27FC236}">
                <a16:creationId xmlns:a16="http://schemas.microsoft.com/office/drawing/2014/main" id="{94E75107-4F8F-43D5-A560-C9146C4CBD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8" t="12513" r="24616" b="1557"/>
          <a:stretch/>
        </p:blipFill>
        <p:spPr>
          <a:xfrm>
            <a:off x="116083" y="140678"/>
            <a:ext cx="8911834" cy="628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417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P and SA After.pdf - Adobe Reader">
            <a:extLst>
              <a:ext uri="{FF2B5EF4-FFF2-40B4-BE49-F238E27FC236}">
                <a16:creationId xmlns:a16="http://schemas.microsoft.com/office/drawing/2014/main" id="{591E397A-2353-4B56-B833-C6804A9D60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4" t="12228" r="30596" b="2005"/>
          <a:stretch/>
        </p:blipFill>
        <p:spPr>
          <a:xfrm>
            <a:off x="618978" y="144194"/>
            <a:ext cx="7652826" cy="656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288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Anuj</dc:creator>
  <cp:lastModifiedBy>Anuj</cp:lastModifiedBy>
  <cp:revision>4</cp:revision>
  <dcterms:created xsi:type="dcterms:W3CDTF">2022-10-10T03:36:06Z</dcterms:created>
  <dcterms:modified xsi:type="dcterms:W3CDTF">2022-10-10T03:39:29Z</dcterms:modified>
</cp:coreProperties>
</file>