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P After Final.pdf - Profile 1 - Microsoft​ Edg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72" t="22840" r="23788" b="4828"/>
          <a:stretch/>
        </p:blipFill>
        <p:spPr>
          <a:xfrm>
            <a:off x="-19566" y="114300"/>
            <a:ext cx="9183133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290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410" t="8874" r="11400" b="8874"/>
          <a:stretch/>
        </p:blipFill>
        <p:spPr bwMode="auto">
          <a:xfrm>
            <a:off x="2362200" y="152399"/>
            <a:ext cx="4419600" cy="6361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1134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Sunil</dc:creator>
  <cp:lastModifiedBy>Sunil</cp:lastModifiedBy>
  <cp:revision>1</cp:revision>
  <dcterms:created xsi:type="dcterms:W3CDTF">2006-08-16T00:00:00Z</dcterms:created>
  <dcterms:modified xsi:type="dcterms:W3CDTF">2022-10-12T08:51:20Z</dcterms:modified>
</cp:coreProperties>
</file>