
<file path=[Content_Types].xml><?xml version="1.0" encoding="utf-8"?>
<Types xmlns="http://schemas.openxmlformats.org/package/2006/content-types"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533" r:id="rId2"/>
    <p:sldId id="535" r:id="rId3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FFF99"/>
    <a:srgbClr val="FFFFCC"/>
    <a:srgbClr val="FF3300"/>
    <a:srgbClr val="0033CC"/>
    <a:srgbClr val="00FF00"/>
    <a:srgbClr val="66FF99"/>
    <a:srgbClr val="EA24B6"/>
    <a:srgbClr val="FFCC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94" autoAdjust="0"/>
  </p:normalViewPr>
  <p:slideViewPr>
    <p:cSldViewPr>
      <p:cViewPr varScale="1">
        <p:scale>
          <a:sx n="86" d="100"/>
          <a:sy n="86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1932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02F01EA1-484F-4E01-9979-4BD231BA353A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2309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506" y="9722309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0203A282-5FE1-4B14-AE75-CDCCC95DAE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27908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7498C603-770D-4531-BB7E-7EE8181D5E88}" type="datetimeFigureOut">
              <a:rPr lang="en-IN" smtClean="0"/>
              <a:pPr/>
              <a:t>10-10-2022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F898C977-EECC-4D04-A186-F37567A8A23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4200394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8580A9-4F30-404A-92AF-2B09D41A755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83300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06632-2B49-4309-B03C-192078B4F8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146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BB403D-C917-4256-AC2D-702C515255D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BB403D-C917-4256-AC2D-702C515255D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4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37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it-IT" sz="1400" dirty="0">
              <a:solidFill>
                <a:schemeClr val="bg2"/>
              </a:solidFill>
              <a:latin typeface="GillSans" pitchFamily="46" charset="0"/>
            </a:endParaRPr>
          </a:p>
        </p:txBody>
      </p:sp>
      <p:sp>
        <p:nvSpPr>
          <p:cNvPr id="8" name="Line 57"/>
          <p:cNvSpPr>
            <a:spLocks noChangeShapeType="1"/>
          </p:cNvSpPr>
          <p:nvPr userDrawn="1"/>
        </p:nvSpPr>
        <p:spPr bwMode="auto">
          <a:xfrm>
            <a:off x="0" y="188640"/>
            <a:ext cx="9144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n-US" sz="1400">
              <a:latin typeface="Arial" charset="0"/>
            </a:endParaRPr>
          </a:p>
        </p:txBody>
      </p:sp>
      <p:sp>
        <p:nvSpPr>
          <p:cNvPr id="9" name="Line 58"/>
          <p:cNvSpPr>
            <a:spLocks noChangeShapeType="1"/>
          </p:cNvSpPr>
          <p:nvPr userDrawn="1"/>
        </p:nvSpPr>
        <p:spPr bwMode="auto">
          <a:xfrm>
            <a:off x="0" y="898525"/>
            <a:ext cx="9144000" cy="0"/>
          </a:xfrm>
          <a:prstGeom prst="line">
            <a:avLst/>
          </a:prstGeom>
          <a:noFill/>
          <a:ln w="9525">
            <a:solidFill>
              <a:srgbClr val="00377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n-US" sz="1400">
              <a:latin typeface="Arial" charset="0"/>
            </a:endParaRPr>
          </a:p>
        </p:txBody>
      </p:sp>
      <p:pic>
        <p:nvPicPr>
          <p:cNvPr id="10" name="Picture 71" descr="pic0049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7636" y="250531"/>
            <a:ext cx="984076" cy="58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 userDrawn="1"/>
        </p:nvSpPr>
        <p:spPr>
          <a:xfrm>
            <a:off x="8675938" y="644473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8F6E2E6-AD0B-4E39-9413-822B3646E281}" type="slidenum">
              <a:rPr lang="en-IN" smtClean="0">
                <a:solidFill>
                  <a:schemeClr val="bg1"/>
                </a:solidFill>
              </a:rPr>
              <a:pPr/>
              <a:t>‹#›</a:t>
            </a:fld>
            <a:endParaRPr lang="en-IN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/>
          <p:cNvSpPr txBox="1">
            <a:spLocks/>
          </p:cNvSpPr>
          <p:nvPr/>
        </p:nvSpPr>
        <p:spPr bwMode="auto">
          <a:xfrm>
            <a:off x="35496" y="260648"/>
            <a:ext cx="6840760" cy="523220"/>
          </a:xfrm>
          <a:prstGeom prst="rect">
            <a:avLst/>
          </a:prstGeom>
          <a:extLst/>
        </p:spPr>
        <p:txBody>
          <a:bodyPr/>
          <a:lstStyle>
            <a:defPPr>
              <a:defRPr lang="en-US"/>
            </a:defPPr>
            <a:lvl1pPr>
              <a:spcBef>
                <a:spcPct val="0"/>
              </a:spcBef>
              <a:buNone/>
              <a:defRPr sz="2800" b="1">
                <a:solidFill>
                  <a:srgbClr val="0000F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altLang="en-US" dirty="0"/>
              <a:t>Before &amp; After Comparison of Actions</a:t>
            </a:r>
          </a:p>
        </p:txBody>
      </p:sp>
      <p:sp>
        <p:nvSpPr>
          <p:cNvPr id="12" name="Rectangle 115"/>
          <p:cNvSpPr>
            <a:spLocks noChangeArrowheads="1"/>
          </p:cNvSpPr>
          <p:nvPr/>
        </p:nvSpPr>
        <p:spPr bwMode="auto">
          <a:xfrm>
            <a:off x="109115" y="980729"/>
            <a:ext cx="4279004" cy="3868131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pPr algn="ctr"/>
            <a:endParaRPr lang="en-IN" sz="1400" b="1" dirty="0" smtClean="0"/>
          </a:p>
          <a:p>
            <a:pPr algn="ctr"/>
            <a:endParaRPr lang="en-IN" sz="1400" b="1" dirty="0" smtClean="0"/>
          </a:p>
          <a:p>
            <a:pPr algn="ctr"/>
            <a:endParaRPr lang="en-IN" sz="1400" b="1" dirty="0" smtClean="0"/>
          </a:p>
          <a:p>
            <a:pPr algn="ctr"/>
            <a:endParaRPr lang="en-IN" sz="1400" b="1" dirty="0" smtClean="0"/>
          </a:p>
          <a:p>
            <a:pPr algn="ctr"/>
            <a:endParaRPr lang="en-IN" sz="1400" b="1" dirty="0" smtClean="0"/>
          </a:p>
          <a:p>
            <a:pPr algn="ctr"/>
            <a:endParaRPr lang="en-IN" sz="1400" b="1" dirty="0" smtClean="0"/>
          </a:p>
          <a:p>
            <a:pPr algn="ctr"/>
            <a:endParaRPr lang="en-IN" sz="1400" b="1" dirty="0" smtClean="0"/>
          </a:p>
          <a:p>
            <a:pPr algn="ctr"/>
            <a:endParaRPr lang="en-US" sz="1400" b="1" dirty="0" smtClean="0"/>
          </a:p>
          <a:p>
            <a:pPr algn="ctr"/>
            <a:r>
              <a:rPr lang="en-US" sz="2000" b="1" dirty="0" smtClean="0"/>
              <a:t>Left side sucker was not working.</a:t>
            </a:r>
          </a:p>
          <a:p>
            <a:pPr algn="ctr"/>
            <a:endParaRPr lang="en-US" sz="2000" b="1" dirty="0" smtClean="0"/>
          </a:p>
        </p:txBody>
      </p:sp>
      <p:sp>
        <p:nvSpPr>
          <p:cNvPr id="13" name="Rectangle 115"/>
          <p:cNvSpPr>
            <a:spLocks noChangeArrowheads="1"/>
          </p:cNvSpPr>
          <p:nvPr/>
        </p:nvSpPr>
        <p:spPr bwMode="auto">
          <a:xfrm>
            <a:off x="4504029" y="980729"/>
            <a:ext cx="4460459" cy="3868131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pPr algn="ctr"/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40327" y="1012353"/>
            <a:ext cx="1463594" cy="3284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pPr algn="ctr"/>
            <a:r>
              <a:rPr lang="en-US" sz="1400" b="1" dirty="0">
                <a:solidFill>
                  <a:schemeClr val="dk1"/>
                </a:solidFill>
              </a:rPr>
              <a:t>Before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75628" y="1012353"/>
            <a:ext cx="1593761" cy="3284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pPr algn="ctr"/>
            <a:r>
              <a:rPr lang="en-US" sz="1400" b="1" dirty="0">
                <a:solidFill>
                  <a:schemeClr val="dk1"/>
                </a:solidFill>
              </a:rPr>
              <a:t>After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7504" y="4847251"/>
            <a:ext cx="4280346" cy="1462069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r>
              <a:rPr lang="en-US" sz="1400" b="1" dirty="0">
                <a:solidFill>
                  <a:schemeClr val="dk1"/>
                </a:solidFill>
              </a:rPr>
              <a:t>Description </a:t>
            </a:r>
            <a:r>
              <a:rPr lang="en-US" sz="1400" b="1" dirty="0" smtClean="0"/>
              <a:t>:- Left side sucker got failed. </a:t>
            </a:r>
            <a:endParaRPr lang="en-US" sz="1400" b="1" dirty="0">
              <a:solidFill>
                <a:schemeClr val="dk1"/>
              </a:solidFill>
            </a:endParaRPr>
          </a:p>
          <a:p>
            <a:endParaRPr lang="en-US" sz="1400" b="1" dirty="0">
              <a:solidFill>
                <a:schemeClr val="dk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03761" y="4847251"/>
            <a:ext cx="4459115" cy="1462069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/>
          <a:p>
            <a:r>
              <a:rPr lang="en-US" sz="1400" b="1" dirty="0">
                <a:solidFill>
                  <a:schemeClr val="dk1"/>
                </a:solidFill>
              </a:rPr>
              <a:t>Description </a:t>
            </a:r>
            <a:r>
              <a:rPr lang="en-US" sz="1400" b="1" dirty="0" smtClean="0">
                <a:solidFill>
                  <a:schemeClr val="dk1"/>
                </a:solidFill>
              </a:rPr>
              <a:t>:- Both</a:t>
            </a:r>
            <a:r>
              <a:rPr lang="en-US" sz="1400" b="1" dirty="0" smtClean="0"/>
              <a:t> </a:t>
            </a:r>
            <a:r>
              <a:rPr lang="en-US" sz="1400" b="1" dirty="0" smtClean="0">
                <a:solidFill>
                  <a:schemeClr val="dk1"/>
                </a:solidFill>
              </a:rPr>
              <a:t>sucker made working. </a:t>
            </a:r>
            <a:endParaRPr lang="en-US" sz="1400" b="1" dirty="0">
              <a:solidFill>
                <a:schemeClr val="dk1"/>
              </a:solidFill>
            </a:endParaRPr>
          </a:p>
          <a:p>
            <a:endParaRPr lang="en-US" sz="1400" b="1" dirty="0">
              <a:solidFill>
                <a:schemeClr val="dk1"/>
              </a:solidFill>
            </a:endParaRPr>
          </a:p>
        </p:txBody>
      </p:sp>
      <p:pic>
        <p:nvPicPr>
          <p:cNvPr id="3074" name="Picture 2" descr="C:\Users\sangmeshkodli.MDSTIPEHO\Downloads\IMG-20220919-WA0015.jpg"/>
          <p:cNvPicPr>
            <a:picLocks noChangeAspect="1" noChangeArrowheads="1"/>
          </p:cNvPicPr>
          <p:nvPr/>
        </p:nvPicPr>
        <p:blipFill>
          <a:blip r:embed="rId3" cstate="print"/>
          <a:srcRect l="3969" r="19302"/>
          <a:stretch>
            <a:fillRect/>
          </a:stretch>
        </p:blipFill>
        <p:spPr bwMode="auto">
          <a:xfrm>
            <a:off x="4890352" y="1714488"/>
            <a:ext cx="3753614" cy="27517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21415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 bwMode="auto">
          <a:xfrm>
            <a:off x="827584" y="260648"/>
            <a:ext cx="6840760" cy="523220"/>
          </a:xfrm>
          <a:prstGeom prst="rect">
            <a:avLst/>
          </a:prstGeom>
          <a:extLst/>
        </p:spPr>
        <p:txBody>
          <a:bodyPr/>
          <a:lstStyle>
            <a:defPPr>
              <a:defRPr lang="en-US"/>
            </a:defPPr>
            <a:lvl1pPr>
              <a:spcBef>
                <a:spcPct val="0"/>
              </a:spcBef>
              <a:buNone/>
              <a:defRPr sz="2800" b="1">
                <a:solidFill>
                  <a:srgbClr val="0000F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altLang="en-US" dirty="0" smtClean="0"/>
              <a:t>MAINTENANCE LOG BOOK</a:t>
            </a:r>
            <a:endParaRPr lang="en-US" alt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980728"/>
            <a:ext cx="6984775" cy="5207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37685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15769</TotalTime>
  <Words>35</Words>
  <Application>Microsoft Office PowerPoint</Application>
  <PresentationFormat>On-screen Show (4:3)</PresentationFormat>
  <Paragraphs>17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 REVIEW</dc:title>
  <dc:creator>sdvhangute</dc:creator>
  <cp:lastModifiedBy>AnandMS</cp:lastModifiedBy>
  <cp:revision>1209</cp:revision>
  <cp:lastPrinted>2020-03-14T12:10:54Z</cp:lastPrinted>
  <dcterms:created xsi:type="dcterms:W3CDTF">2014-10-13T12:39:43Z</dcterms:created>
  <dcterms:modified xsi:type="dcterms:W3CDTF">2022-10-10T10:52:04Z</dcterms:modified>
</cp:coreProperties>
</file>