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36" r:id="rId2"/>
    <p:sldId id="537" r:id="rId3"/>
    <p:sldId id="538" r:id="rId4"/>
    <p:sldId id="539" r:id="rId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99"/>
    <a:srgbClr val="FFFFCC"/>
    <a:srgbClr val="FF3300"/>
    <a:srgbClr val="0033CC"/>
    <a:srgbClr val="00FF00"/>
    <a:srgbClr val="66FF99"/>
    <a:srgbClr val="EA24B6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94" autoAdjust="0"/>
  </p:normalViewPr>
  <p:slideViewPr>
    <p:cSldViewPr>
      <p:cViewPr varScale="1">
        <p:scale>
          <a:sx n="86" d="100"/>
          <a:sy n="86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193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2F01EA1-484F-4E01-9979-4BD231BA353A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203A282-5FE1-4B14-AE75-CDCCC95DA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2790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498C603-770D-4531-BB7E-7EE8181D5E88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898C977-EECC-4D04-A186-F37567A8A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200394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06632-2B49-4309-B03C-192078B4F8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987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 dirty="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188640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>
              <a:latin typeface="Arial" charset="0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898525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>
              <a:latin typeface="Arial" charset="0"/>
            </a:endParaRPr>
          </a:p>
        </p:txBody>
      </p:sp>
      <p:pic>
        <p:nvPicPr>
          <p:cNvPr id="10" name="Picture 71" descr="pic0049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636" y="250531"/>
            <a:ext cx="984076" cy="5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8675938" y="64447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8F6E2E6-AD0B-4E39-9413-822B3646E281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Title 4"/>
          <p:cNvSpPr txBox="1">
            <a:spLocks/>
          </p:cNvSpPr>
          <p:nvPr/>
        </p:nvSpPr>
        <p:spPr bwMode="auto">
          <a:xfrm>
            <a:off x="0" y="260648"/>
            <a:ext cx="7308304" cy="523220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en-US" dirty="0"/>
              <a:t>Inspection Side Before &amp; After </a:t>
            </a:r>
          </a:p>
        </p:txBody>
      </p:sp>
      <p:sp>
        <p:nvSpPr>
          <p:cNvPr id="7" name="Rectangle 115"/>
          <p:cNvSpPr>
            <a:spLocks noChangeArrowheads="1"/>
          </p:cNvSpPr>
          <p:nvPr/>
        </p:nvSpPr>
        <p:spPr bwMode="auto">
          <a:xfrm>
            <a:off x="109115" y="980729"/>
            <a:ext cx="4279004" cy="288031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endParaRPr lang="en-IN" sz="1400" b="1" dirty="0" smtClean="0"/>
          </a:p>
          <a:p>
            <a:pPr algn="ctr"/>
            <a:endParaRPr lang="en-IN" sz="1400" b="1" dirty="0" smtClean="0"/>
          </a:p>
          <a:p>
            <a:pPr algn="ctr"/>
            <a:endParaRPr lang="en-IN" sz="1400" b="1" dirty="0" smtClean="0"/>
          </a:p>
          <a:p>
            <a:pPr algn="ctr"/>
            <a:endParaRPr lang="en-IN" sz="1400" b="1" dirty="0" smtClean="0"/>
          </a:p>
          <a:p>
            <a:pPr algn="ctr"/>
            <a:endParaRPr lang="en-IN" sz="1400" b="1" dirty="0" smtClean="0"/>
          </a:p>
          <a:p>
            <a:pPr algn="ctr"/>
            <a:endParaRPr lang="en-IN" sz="1400" b="1" dirty="0" smtClean="0"/>
          </a:p>
          <a:p>
            <a:pPr algn="ctr"/>
            <a:r>
              <a:rPr lang="en-IN" b="1" dirty="0" smtClean="0"/>
              <a:t>Inspection was done on sampling basis.</a:t>
            </a:r>
          </a:p>
          <a:p>
            <a:pPr algn="ctr"/>
            <a:r>
              <a:rPr lang="en-US" b="1" dirty="0" smtClean="0"/>
              <a:t>(</a:t>
            </a:r>
            <a:r>
              <a:rPr lang="en-IN" b="1" dirty="0" smtClean="0"/>
              <a:t>IS 4711 - 1974)</a:t>
            </a:r>
            <a:endParaRPr lang="en-US" b="1" dirty="0" smtClean="0"/>
          </a:p>
        </p:txBody>
      </p:sp>
      <p:sp>
        <p:nvSpPr>
          <p:cNvPr id="8" name="Rectangle 115"/>
          <p:cNvSpPr>
            <a:spLocks noChangeArrowheads="1"/>
          </p:cNvSpPr>
          <p:nvPr/>
        </p:nvSpPr>
        <p:spPr bwMode="auto">
          <a:xfrm>
            <a:off x="4504029" y="980729"/>
            <a:ext cx="4460459" cy="288031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endParaRPr lang="en-IN" sz="1400" dirty="0" smtClean="0"/>
          </a:p>
          <a:p>
            <a:pPr algn="ctr"/>
            <a:endParaRPr lang="en-IN" sz="1400" dirty="0" smtClean="0"/>
          </a:p>
          <a:p>
            <a:pPr algn="ctr"/>
            <a:endParaRPr lang="en-IN" sz="1400" dirty="0" smtClean="0"/>
          </a:p>
          <a:p>
            <a:pPr algn="ctr"/>
            <a:endParaRPr lang="en-IN" sz="1400" dirty="0" smtClean="0"/>
          </a:p>
          <a:p>
            <a:pPr algn="ctr"/>
            <a:endParaRPr lang="en-IN" sz="1400" dirty="0" smtClean="0"/>
          </a:p>
          <a:p>
            <a:pPr algn="ctr"/>
            <a:endParaRPr lang="en-IN" b="1" dirty="0" smtClean="0"/>
          </a:p>
          <a:p>
            <a:pPr algn="ctr"/>
            <a:r>
              <a:rPr lang="en-IN" b="1" dirty="0" smtClean="0"/>
              <a:t>100 % Inspection will be done at both ends of the tube. (Next three Lots)</a:t>
            </a:r>
            <a:endParaRPr lang="en-US" b="1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0327" y="1012353"/>
            <a:ext cx="1463594" cy="328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Before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5628" y="1012353"/>
            <a:ext cx="1593761" cy="3284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After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04" y="3861049"/>
            <a:ext cx="4280346" cy="244827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r>
              <a:rPr lang="en-US" sz="1400" b="1" dirty="0" smtClean="0">
                <a:solidFill>
                  <a:schemeClr val="dk1"/>
                </a:solidFill>
              </a:rPr>
              <a:t>Inspection System :- As per sampling plan.</a:t>
            </a:r>
          </a:p>
          <a:p>
            <a:r>
              <a:rPr lang="en-US" sz="1400" b="1" dirty="0" smtClean="0"/>
              <a:t>Inspection Method :- Visual. (By finger)</a:t>
            </a:r>
          </a:p>
          <a:p>
            <a:r>
              <a:rPr lang="en-US" sz="1400" b="1" dirty="0" smtClean="0"/>
              <a:t>Inspection Location :- Final Inspection.</a:t>
            </a:r>
          </a:p>
          <a:p>
            <a:r>
              <a:rPr lang="en-US" sz="1400" b="1" dirty="0" smtClean="0">
                <a:solidFill>
                  <a:schemeClr val="dk1"/>
                </a:solidFill>
              </a:rPr>
              <a:t>Inspection Frequency at Each Location :- Sampling basis. </a:t>
            </a:r>
            <a:r>
              <a:rPr lang="en-US" sz="1400" b="1" dirty="0" smtClean="0"/>
              <a:t>(</a:t>
            </a:r>
            <a:r>
              <a:rPr lang="en-IN" sz="1400" b="1" dirty="0" smtClean="0"/>
              <a:t>IS 4711 - 1974)</a:t>
            </a:r>
            <a:endParaRPr lang="en-US" sz="1400" b="1" dirty="0" smtClean="0">
              <a:solidFill>
                <a:schemeClr val="dk1"/>
              </a:solidFill>
            </a:endParaRPr>
          </a:p>
          <a:p>
            <a:r>
              <a:rPr lang="en-US" sz="1400" b="1" dirty="0" smtClean="0"/>
              <a:t>Other Details :-  On draw bench during first off , 2nos &amp; hourly Visual. (By finger)</a:t>
            </a:r>
            <a:endParaRPr lang="en-US" sz="1400" b="1" dirty="0" smtClean="0">
              <a:solidFill>
                <a:schemeClr val="dk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3761" y="3861049"/>
            <a:ext cx="4459115" cy="244827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r>
              <a:rPr lang="en-US" sz="1400" b="1" dirty="0" smtClean="0"/>
              <a:t>Inspection System :- 100% .</a:t>
            </a:r>
          </a:p>
          <a:p>
            <a:r>
              <a:rPr lang="en-US" sz="1400" b="1" dirty="0" smtClean="0"/>
              <a:t>Inspection Method :- Visual (By finger) at both tube end. Ref. Photo provided.</a:t>
            </a:r>
          </a:p>
          <a:p>
            <a:r>
              <a:rPr lang="en-US" sz="1400" b="1" dirty="0" smtClean="0"/>
              <a:t>Inspection Location :- Final Inspection.</a:t>
            </a:r>
          </a:p>
          <a:p>
            <a:r>
              <a:rPr lang="en-US" sz="1400" b="1" dirty="0" smtClean="0"/>
              <a:t>Inspection Frequency at Each Location :- Sampling qty doubled during final inspection. (</a:t>
            </a:r>
            <a:r>
              <a:rPr lang="en-IN" sz="1400" b="1" dirty="0" smtClean="0"/>
              <a:t>IS 4711 - 1974)</a:t>
            </a:r>
            <a:endParaRPr lang="en-US" sz="1400" b="1" dirty="0" smtClean="0"/>
          </a:p>
          <a:p>
            <a:r>
              <a:rPr lang="en-US" sz="1400" b="1" dirty="0" smtClean="0"/>
              <a:t>Other Details :- On draw bench during first off , 2nos &amp; hourly Visual. (By finger)</a:t>
            </a:r>
          </a:p>
        </p:txBody>
      </p:sp>
    </p:spTree>
    <p:extLst>
      <p:ext uri="{BB962C8B-B14F-4D97-AF65-F5344CB8AC3E}">
        <p14:creationId xmlns="" xmlns:p14="http://schemas.microsoft.com/office/powerpoint/2010/main" val="3347371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48464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0" y="260648"/>
            <a:ext cx="7308304" cy="523220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en-US" dirty="0" smtClean="0"/>
              <a:t>Sampling Plan</a:t>
            </a: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0" y="260648"/>
            <a:ext cx="7308304" cy="523220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en-US" dirty="0" smtClean="0"/>
              <a:t>Final Inspection Report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018513" cy="533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0" y="260648"/>
            <a:ext cx="7308304" cy="523220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en-US" dirty="0" smtClean="0"/>
              <a:t>Process Monitoring Chart (PMC )</a:t>
            </a: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728314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15778</TotalTime>
  <Words>175</Words>
  <Application>Microsoft Office PowerPoint</Application>
  <PresentationFormat>On-screen Show (4:3)</PresentationFormat>
  <Paragraphs>32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REVIEW</dc:title>
  <dc:creator>sdvhangute</dc:creator>
  <cp:lastModifiedBy>AnandMS</cp:lastModifiedBy>
  <cp:revision>1211</cp:revision>
  <cp:lastPrinted>2020-03-14T12:10:54Z</cp:lastPrinted>
  <dcterms:created xsi:type="dcterms:W3CDTF">2014-10-13T12:39:43Z</dcterms:created>
  <dcterms:modified xsi:type="dcterms:W3CDTF">2022-10-10T11:03:47Z</dcterms:modified>
</cp:coreProperties>
</file>