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36" r:id="rId2"/>
    <p:sldId id="537" r:id="rId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FF99"/>
    <a:srgbClr val="FFFFCC"/>
    <a:srgbClr val="FF3300"/>
    <a:srgbClr val="0033CC"/>
    <a:srgbClr val="00FF00"/>
    <a:srgbClr val="66FF99"/>
    <a:srgbClr val="EA24B6"/>
    <a:srgbClr val="FFCC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94" autoAdjust="0"/>
  </p:normalViewPr>
  <p:slideViewPr>
    <p:cSldViewPr>
      <p:cViewPr varScale="1">
        <p:scale>
          <a:sx n="86" d="100"/>
          <a:sy n="86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1932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02F01EA1-484F-4E01-9979-4BD231BA353A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2309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0506" y="9722309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0203A282-5FE1-4B14-AE75-CDCCC95DA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27908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7498C603-770D-4531-BB7E-7EE8181D5E88}" type="datetimeFigureOut">
              <a:rPr lang="en-IN" smtClean="0"/>
              <a:pPr/>
              <a:t>10-10-2022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F898C977-EECC-4D04-A186-F37567A8A2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200394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06632-2B49-4309-B03C-192078B4F8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9874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BB403D-C917-4256-AC2D-702C515255D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BB403D-C917-4256-AC2D-702C515255D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 dirty="0">
              <a:solidFill>
                <a:schemeClr val="bg2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188640"/>
            <a:ext cx="9144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>
              <a:latin typeface="Arial" charset="0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898525"/>
            <a:ext cx="9144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>
              <a:latin typeface="Arial" charset="0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47636" y="250531"/>
            <a:ext cx="984076" cy="58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 userDrawn="1"/>
        </p:nvSpPr>
        <p:spPr>
          <a:xfrm>
            <a:off x="8675938" y="6444734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18F6E2E6-AD0B-4E39-9413-822B3646E281}" type="slidenum">
              <a:rPr lang="en-IN" smtClean="0">
                <a:solidFill>
                  <a:schemeClr val="bg1"/>
                </a:solidFill>
              </a:rPr>
              <a:pPr/>
              <a:t>‹#›</a:t>
            </a:fld>
            <a:endParaRPr lang="en-IN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" name="Title 4"/>
          <p:cNvSpPr txBox="1">
            <a:spLocks/>
          </p:cNvSpPr>
          <p:nvPr/>
        </p:nvSpPr>
        <p:spPr bwMode="auto">
          <a:xfrm>
            <a:off x="0" y="260648"/>
            <a:ext cx="7308304" cy="523220"/>
          </a:xfrm>
          <a:prstGeom prst="rect">
            <a:avLst/>
          </a:prstGeom>
          <a:extLst/>
        </p:spPr>
        <p:txBody>
          <a:bodyPr/>
          <a:lstStyle>
            <a:defPPr>
              <a:defRPr lang="en-US"/>
            </a:defPPr>
            <a:lvl1pPr>
              <a:spcBef>
                <a:spcPct val="0"/>
              </a:spcBef>
              <a:buNone/>
              <a:defRPr sz="2800" b="1">
                <a:solidFill>
                  <a:srgbClr val="0000FF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en-US" dirty="0"/>
              <a:t>Inspection Side Before &amp; After </a:t>
            </a:r>
          </a:p>
        </p:txBody>
      </p:sp>
      <p:sp>
        <p:nvSpPr>
          <p:cNvPr id="7" name="Rectangle 115"/>
          <p:cNvSpPr>
            <a:spLocks noChangeArrowheads="1"/>
          </p:cNvSpPr>
          <p:nvPr/>
        </p:nvSpPr>
        <p:spPr bwMode="auto">
          <a:xfrm>
            <a:off x="109115" y="980729"/>
            <a:ext cx="4279004" cy="2880319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algn="ctr"/>
            <a:endParaRPr lang="en-IN" sz="1400" b="1" dirty="0" smtClean="0"/>
          </a:p>
          <a:p>
            <a:pPr algn="ctr"/>
            <a:endParaRPr lang="en-IN" sz="1400" b="1" dirty="0" smtClean="0"/>
          </a:p>
          <a:p>
            <a:pPr algn="ctr"/>
            <a:endParaRPr lang="en-IN" sz="1400" b="1" dirty="0" smtClean="0"/>
          </a:p>
          <a:p>
            <a:pPr algn="ctr"/>
            <a:endParaRPr lang="en-IN" sz="1400" b="1" dirty="0" smtClean="0"/>
          </a:p>
          <a:p>
            <a:pPr algn="ctr"/>
            <a:endParaRPr lang="en-IN" sz="1400" b="1" dirty="0" smtClean="0"/>
          </a:p>
          <a:p>
            <a:pPr algn="ctr"/>
            <a:endParaRPr lang="en-IN" sz="1400" b="1" dirty="0" smtClean="0"/>
          </a:p>
          <a:p>
            <a:pPr algn="ctr"/>
            <a:r>
              <a:rPr lang="en-IN" b="1" dirty="0" smtClean="0"/>
              <a:t>Inspection was done on sampling basis.</a:t>
            </a:r>
          </a:p>
          <a:p>
            <a:pPr algn="ctr"/>
            <a:r>
              <a:rPr lang="en-US" b="1" dirty="0" smtClean="0"/>
              <a:t>(</a:t>
            </a:r>
            <a:r>
              <a:rPr lang="en-IN" b="1" dirty="0" smtClean="0"/>
              <a:t>IS 4711 - 1974)</a:t>
            </a:r>
            <a:endParaRPr lang="en-US" b="1" dirty="0" smtClean="0"/>
          </a:p>
        </p:txBody>
      </p:sp>
      <p:sp>
        <p:nvSpPr>
          <p:cNvPr id="8" name="Rectangle 115"/>
          <p:cNvSpPr>
            <a:spLocks noChangeArrowheads="1"/>
          </p:cNvSpPr>
          <p:nvPr/>
        </p:nvSpPr>
        <p:spPr bwMode="auto">
          <a:xfrm>
            <a:off x="4504029" y="980729"/>
            <a:ext cx="4460459" cy="2880319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algn="ctr"/>
            <a:endParaRPr lang="en-IN" sz="1400" dirty="0" smtClean="0"/>
          </a:p>
          <a:p>
            <a:pPr algn="ctr"/>
            <a:endParaRPr lang="en-IN" sz="1400" dirty="0" smtClean="0"/>
          </a:p>
          <a:p>
            <a:pPr algn="ctr"/>
            <a:endParaRPr lang="en-IN" sz="1400" dirty="0" smtClean="0"/>
          </a:p>
          <a:p>
            <a:pPr algn="ctr"/>
            <a:endParaRPr lang="en-IN" sz="1400" dirty="0" smtClean="0"/>
          </a:p>
          <a:p>
            <a:pPr algn="ctr"/>
            <a:endParaRPr lang="en-IN" sz="1400" dirty="0" smtClean="0"/>
          </a:p>
          <a:p>
            <a:pPr algn="ctr"/>
            <a:endParaRPr lang="en-IN" b="1" dirty="0" smtClean="0"/>
          </a:p>
          <a:p>
            <a:pPr algn="ctr"/>
            <a:r>
              <a:rPr lang="en-IN" b="1" dirty="0" smtClean="0"/>
              <a:t>100 % Inspection will be done at both ends of the tube. (Next three Lots)</a:t>
            </a:r>
            <a:endParaRPr lang="en-US" b="1" dirty="0">
              <a:solidFill>
                <a:schemeClr val="dk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40327" y="1012353"/>
            <a:ext cx="1463594" cy="3284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algn="ctr"/>
            <a:r>
              <a:rPr lang="en-US" sz="1400" b="1" dirty="0">
                <a:solidFill>
                  <a:schemeClr val="dk1"/>
                </a:solidFill>
              </a:rPr>
              <a:t>Before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5875628" y="1012353"/>
            <a:ext cx="1593761" cy="32841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algn="ctr"/>
            <a:r>
              <a:rPr lang="en-US" sz="1400" b="1" dirty="0">
                <a:solidFill>
                  <a:schemeClr val="dk1"/>
                </a:solidFill>
              </a:rPr>
              <a:t>After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7504" y="3861049"/>
            <a:ext cx="4280346" cy="2448272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r>
              <a:rPr lang="en-US" sz="1400" b="1" dirty="0" smtClean="0">
                <a:solidFill>
                  <a:schemeClr val="dk1"/>
                </a:solidFill>
              </a:rPr>
              <a:t>Inspection System :- As per sampling plan.</a:t>
            </a:r>
          </a:p>
          <a:p>
            <a:r>
              <a:rPr lang="en-US" sz="1400" b="1" dirty="0" smtClean="0"/>
              <a:t>Inspection Method :- Visual. (By finger)</a:t>
            </a:r>
          </a:p>
          <a:p>
            <a:r>
              <a:rPr lang="en-US" sz="1400" b="1" dirty="0" smtClean="0"/>
              <a:t>Inspection Location :- Final Inspection.</a:t>
            </a:r>
          </a:p>
          <a:p>
            <a:r>
              <a:rPr lang="en-US" sz="1400" b="1" dirty="0" smtClean="0">
                <a:solidFill>
                  <a:schemeClr val="dk1"/>
                </a:solidFill>
              </a:rPr>
              <a:t>Inspection Frequency at Each Location :- Sampling basis. </a:t>
            </a:r>
            <a:r>
              <a:rPr lang="en-US" sz="1400" b="1" dirty="0" smtClean="0"/>
              <a:t>(</a:t>
            </a:r>
            <a:r>
              <a:rPr lang="en-IN" sz="1400" b="1" dirty="0" smtClean="0"/>
              <a:t>IS 4711 - 1974)</a:t>
            </a:r>
            <a:endParaRPr lang="en-US" sz="1400" b="1" dirty="0" smtClean="0">
              <a:solidFill>
                <a:schemeClr val="dk1"/>
              </a:solidFill>
            </a:endParaRPr>
          </a:p>
          <a:p>
            <a:r>
              <a:rPr lang="en-US" sz="1400" b="1" dirty="0" smtClean="0"/>
              <a:t>Other Details :-  On draw bench during first off , 2nos &amp; hourly Visual. (By finger)</a:t>
            </a:r>
            <a:endParaRPr lang="en-US" sz="1400" b="1" dirty="0" smtClean="0">
              <a:solidFill>
                <a:schemeClr val="dk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03761" y="3861049"/>
            <a:ext cx="4459115" cy="2448272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r>
              <a:rPr lang="en-US" sz="1400" b="1" dirty="0" smtClean="0"/>
              <a:t>Inspection System :- 100% .</a:t>
            </a:r>
          </a:p>
          <a:p>
            <a:r>
              <a:rPr lang="en-US" sz="1400" b="1" dirty="0" smtClean="0"/>
              <a:t>Inspection Method :- Visual (By finger) at both tube end. Ref. Photo provided.</a:t>
            </a:r>
          </a:p>
          <a:p>
            <a:r>
              <a:rPr lang="en-US" sz="1400" b="1" dirty="0" smtClean="0"/>
              <a:t>Inspection Location :- Final Inspection.</a:t>
            </a:r>
          </a:p>
          <a:p>
            <a:r>
              <a:rPr lang="en-US" sz="1400" b="1" dirty="0" smtClean="0"/>
              <a:t>Inspection Frequency at Each Location :- Sampling qty doubled during final inspection. (</a:t>
            </a:r>
            <a:r>
              <a:rPr lang="en-IN" sz="1400" b="1" dirty="0" smtClean="0"/>
              <a:t>IS 4711 - 1974)</a:t>
            </a:r>
            <a:endParaRPr lang="en-US" sz="1400" b="1" dirty="0" smtClean="0"/>
          </a:p>
          <a:p>
            <a:r>
              <a:rPr lang="en-US" sz="1400" b="1" dirty="0" smtClean="0"/>
              <a:t>Other Details :- On draw bench during first off , 2nos &amp; hourly Visual. (By finger)</a:t>
            </a:r>
          </a:p>
        </p:txBody>
      </p:sp>
    </p:spTree>
    <p:extLst>
      <p:ext uri="{BB962C8B-B14F-4D97-AF65-F5344CB8AC3E}">
        <p14:creationId xmlns:p14="http://schemas.microsoft.com/office/powerpoint/2010/main" xmlns="" val="3347371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8748464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 txBox="1">
            <a:spLocks/>
          </p:cNvSpPr>
          <p:nvPr/>
        </p:nvSpPr>
        <p:spPr bwMode="auto">
          <a:xfrm>
            <a:off x="0" y="260648"/>
            <a:ext cx="7308304" cy="523220"/>
          </a:xfrm>
          <a:prstGeom prst="rect">
            <a:avLst/>
          </a:prstGeom>
          <a:extLst/>
        </p:spPr>
        <p:txBody>
          <a:bodyPr/>
          <a:lstStyle>
            <a:defPPr>
              <a:defRPr lang="en-US"/>
            </a:defPPr>
            <a:lvl1pPr>
              <a:spcBef>
                <a:spcPct val="0"/>
              </a:spcBef>
              <a:buNone/>
              <a:defRPr sz="2800" b="1">
                <a:solidFill>
                  <a:srgbClr val="0000FF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en-US" dirty="0" smtClean="0"/>
              <a:t>Sampling Plan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15772</TotalTime>
  <Words>166</Words>
  <Application>Microsoft Office PowerPoint</Application>
  <PresentationFormat>On-screen Show (4:3)</PresentationFormat>
  <Paragraphs>30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REVIEW</dc:title>
  <dc:creator>sdvhangute</dc:creator>
  <cp:lastModifiedBy>AnandMS</cp:lastModifiedBy>
  <cp:revision>1210</cp:revision>
  <cp:lastPrinted>2020-03-14T12:10:54Z</cp:lastPrinted>
  <dcterms:created xsi:type="dcterms:W3CDTF">2014-10-13T12:39:43Z</dcterms:created>
  <dcterms:modified xsi:type="dcterms:W3CDTF">2022-10-10T10:56:57Z</dcterms:modified>
</cp:coreProperties>
</file>