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1600"/>
            <a:ext cx="41148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28800" y="762000"/>
            <a:ext cx="41148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>
                <a:ln>
                  <a:solidFill>
                    <a:srgbClr val="FF0000"/>
                  </a:solidFill>
                </a:ln>
                <a:solidFill>
                  <a:srgbClr val="00B050"/>
                </a:solidFill>
              </a:rPr>
              <a:t>After </a:t>
            </a:r>
            <a:endParaRPr lang="en-US" sz="2800" dirty="0">
              <a:ln>
                <a:solidFill>
                  <a:srgbClr val="FF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5715000"/>
            <a:ext cx="4114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Used standard nut 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61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E31</dc:creator>
  <cp:lastModifiedBy>Admin</cp:lastModifiedBy>
  <cp:revision>3</cp:revision>
  <dcterms:created xsi:type="dcterms:W3CDTF">2006-08-16T00:00:00Z</dcterms:created>
  <dcterms:modified xsi:type="dcterms:W3CDTF">2023-05-16T04:41:58Z</dcterms:modified>
</cp:coreProperties>
</file>