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0" y="-1"/>
            <a:ext cx="8629651" cy="4971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4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571500"/>
            <a:ext cx="971551" cy="635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1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028701" y="571500"/>
            <a:ext cx="8115300" cy="635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1" dirty="0"/>
          </a:p>
        </p:txBody>
      </p:sp>
      <p:pic>
        <p:nvPicPr>
          <p:cNvPr id="2" name="Picture 1" descr="Description: Description: Description: Description: Description: Description: cid:image003.jpg@01D1D647.3E32972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52" y="0"/>
            <a:ext cx="514351" cy="497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9526" y="6807202"/>
            <a:ext cx="971551" cy="4571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9525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01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038226" y="6807202"/>
            <a:ext cx="8115300" cy="4571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9525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0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5400" y="6540500"/>
            <a:ext cx="91186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>
                    <a:lumMod val="65000"/>
                  </a:schemeClr>
                </a:solidFill>
              </a:rPr>
              <a:t>  Accrete Electromech Pvt. Ltd.       Yoganand</a:t>
            </a:r>
            <a:r>
              <a:rPr lang="en-US" sz="1100" b="1" baseline="0" dirty="0" smtClean="0">
                <a:solidFill>
                  <a:schemeClr val="bg1">
                    <a:lumMod val="65000"/>
                  </a:schemeClr>
                </a:solidFill>
              </a:rPr>
              <a:t>  Autocomp Pvt. Ltd.      Mahesh Industries     SM Sales     Progressive Industries         Shree Pressings Unit I &amp; II </a:t>
            </a:r>
            <a:r>
              <a:rPr lang="en-US" sz="11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1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07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171700" y="794657"/>
            <a:ext cx="41148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</a:rPr>
              <a:t>Before</a:t>
            </a:r>
            <a:endParaRPr lang="en-US" sz="2800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71700" y="1328057"/>
            <a:ext cx="4114800" cy="41148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63946" y="5519057"/>
            <a:ext cx="4114800" cy="8001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Auto Coolant control (Coolant  motor interlock with cycle)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57090"/>
            <a:ext cx="861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Accrete Electromech Pvt Ltd 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1404257"/>
            <a:ext cx="3810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Oval 22"/>
          <p:cNvSpPr/>
          <p:nvPr/>
        </p:nvSpPr>
        <p:spPr>
          <a:xfrm>
            <a:off x="3429000" y="1981200"/>
            <a:ext cx="2057400" cy="1676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E31</dc:creator>
  <cp:lastModifiedBy>Admin</cp:lastModifiedBy>
  <cp:revision>3</cp:revision>
  <dcterms:created xsi:type="dcterms:W3CDTF">2006-08-16T00:00:00Z</dcterms:created>
  <dcterms:modified xsi:type="dcterms:W3CDTF">2023-05-16T04:41:42Z</dcterms:modified>
</cp:coreProperties>
</file>