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E3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4" d="100"/>
          <a:sy n="64" d="100"/>
        </p:scale>
        <p:origin x="156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6D107-CF6D-4F69-8FB0-F6276231CF18}" type="datetimeFigureOut">
              <a:rPr lang="en-IN" smtClean="0"/>
              <a:pPr/>
              <a:t>05-01-2023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DFBE3-8292-4CD4-A7C8-B76E37036DF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83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DFBE3-8292-4CD4-A7C8-B76E37036DF0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200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134746"/>
              </p:ext>
            </p:extLst>
          </p:nvPr>
        </p:nvGraphicFramePr>
        <p:xfrm>
          <a:off x="90050" y="539530"/>
          <a:ext cx="8988280" cy="6470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4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813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330">
                <a:tc>
                  <a:txBody>
                    <a:bodyPr/>
                    <a:lstStyle/>
                    <a:p>
                      <a:endParaRPr lang="en-IN" sz="9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7726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Inadequate material handling for Input &amp; Output material  after stamping operation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Not aware inspector and operator about stamping and it`s details</a:t>
                      </a: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 &amp; Output material provided bin is different colour for Input Blue colour and for output Green colour</a:t>
                      </a: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IN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Made SOP for material handling at stamping stage</a:t>
                      </a: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Q- Alert Display at final inspection</a:t>
                      </a: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IN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 &amp; Output material Identified</a:t>
                      </a:r>
                    </a:p>
                  </a:txBody>
                  <a:tcPr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371600" y="152400"/>
            <a:ext cx="6506408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 FOR NG MARKING ( K0PG )</a:t>
            </a:r>
            <a:endParaRPr lang="en-IN" altLang="en-US" sz="1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7328" y="629928"/>
            <a:ext cx="2808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Supplier: 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Saptagiri Industries.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654424" y="629928"/>
            <a:ext cx="36101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Operation: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 Press shop / Machine shop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400800" y="629928"/>
            <a:ext cx="2628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Implementation Date: 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22.09.2022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87859" y="1035050"/>
            <a:ext cx="1407741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BEFORE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400800" y="1034414"/>
            <a:ext cx="1437693" cy="339725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AFTER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2057400" y="1427946"/>
            <a:ext cx="2501279" cy="477054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00" b="1" dirty="0">
                <a:solidFill>
                  <a:srgbClr val="0000FF"/>
                </a:solidFill>
                <a:latin typeface="Verdana" panose="020B0604030504040204" pitchFamily="34" charset="0"/>
              </a:rPr>
              <a:t>Problem/Present Status</a:t>
            </a:r>
            <a:r>
              <a:rPr lang="en-US" altLang="en-US" sz="900" b="1" dirty="0">
                <a:solidFill>
                  <a:srgbClr val="0000FF"/>
                </a:solidFill>
                <a:latin typeface="Verdana" panose="020B0604030504040204" pitchFamily="34" charset="0"/>
              </a:rPr>
              <a:t>:</a:t>
            </a:r>
            <a:r>
              <a:rPr lang="en-US" altLang="en-US" sz="800" dirty="0">
                <a:latin typeface="Verdana" panose="020B0604030504040204" pitchFamily="34" charset="0"/>
              </a:rPr>
              <a:t>  </a:t>
            </a:r>
            <a:r>
              <a:rPr lang="en-GB" sz="8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Marking letter 'P' observed v1ithincomplete marking &amp; due to this letter 'P' observed as letter 'F'.</a:t>
            </a:r>
            <a:endParaRPr lang="en-GB" sz="1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85011" y="1905000"/>
            <a:ext cx="1211533" cy="288000"/>
          </a:xfrm>
          <a:prstGeom prst="rect">
            <a:avLst/>
          </a:prstGeom>
          <a:solidFill>
            <a:srgbClr val="FFC000"/>
          </a:soli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Material flow</a:t>
            </a:r>
          </a:p>
        </p:txBody>
      </p:sp>
      <p:sp>
        <p:nvSpPr>
          <p:cNvPr id="34" name="Right Arrow 33"/>
          <p:cNvSpPr/>
          <p:nvPr/>
        </p:nvSpPr>
        <p:spPr>
          <a:xfrm flipH="1" flipV="1">
            <a:off x="1600200" y="1731516"/>
            <a:ext cx="216024" cy="144016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5" name="Rectangle 44"/>
          <p:cNvSpPr/>
          <p:nvPr/>
        </p:nvSpPr>
        <p:spPr>
          <a:xfrm>
            <a:off x="1607188" y="2991445"/>
            <a:ext cx="1632377" cy="366971"/>
          </a:xfrm>
          <a:prstGeom prst="rect">
            <a:avLst/>
          </a:prstGeom>
          <a:solidFill>
            <a:srgbClr val="FFC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“P” Letter punch broken in running operation  </a:t>
            </a:r>
            <a:endParaRPr 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6200" y="600823"/>
            <a:ext cx="8992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0050" y="108858"/>
            <a:ext cx="8992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256986" y="3429000"/>
            <a:ext cx="1393668" cy="62884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  <a:defRPr/>
            </a:pP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07188" y="2260369"/>
            <a:ext cx="1632376" cy="628841"/>
          </a:xfrm>
          <a:prstGeom prst="rect">
            <a:avLst/>
          </a:prstGeom>
          <a:solidFill>
            <a:srgbClr val="FFC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t"/>
            <a:r>
              <a:rPr lang="en-GB" sz="9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Marking letter 'P' </a:t>
            </a:r>
            <a:r>
              <a:rPr lang="en-GB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</a:t>
            </a:r>
            <a:r>
              <a:rPr lang="en-GB" sz="9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v1ithincomplete marking &amp; due to this letter 'P' observed as letter 'F'.</a:t>
            </a:r>
            <a:endParaRPr lang="en-GB" sz="1050" b="0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43769" y="2097600"/>
            <a:ext cx="1404831" cy="52663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  <a:defRPr/>
            </a:pPr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One point lesion made and display at work place </a:t>
            </a:r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443769" y="1494000"/>
            <a:ext cx="1404831" cy="4572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  <a:defRPr/>
            </a:pPr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Broken punch replace with new one 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261921" y="2715600"/>
            <a:ext cx="1380147" cy="61861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  <a:defRPr/>
            </a:pPr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awareness training given to concern inspector and operator 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5419A83-9421-1575-501C-7856599E5E3A}"/>
              </a:ext>
            </a:extLst>
          </p:cNvPr>
          <p:cNvSpPr/>
          <p:nvPr/>
        </p:nvSpPr>
        <p:spPr>
          <a:xfrm>
            <a:off x="3344536" y="2258400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RM RECEIPT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D9582C9-A7FB-0DAB-0077-2457FD152D40}"/>
              </a:ext>
            </a:extLst>
          </p:cNvPr>
          <p:cNvSpPr/>
          <p:nvPr/>
        </p:nvSpPr>
        <p:spPr>
          <a:xfrm>
            <a:off x="3342225" y="2639400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RM Inspection 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DCD7FE7-EB82-334F-ED6C-64ECD76BA454}"/>
              </a:ext>
            </a:extLst>
          </p:cNvPr>
          <p:cNvSpPr/>
          <p:nvPr/>
        </p:nvSpPr>
        <p:spPr>
          <a:xfrm>
            <a:off x="3339600" y="2971800"/>
            <a:ext cx="1080000" cy="2286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Cutting 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C539799-9DD5-41D6-683E-EAFE4D865745}"/>
              </a:ext>
            </a:extLst>
          </p:cNvPr>
          <p:cNvSpPr/>
          <p:nvPr/>
        </p:nvSpPr>
        <p:spPr>
          <a:xfrm>
            <a:off x="3370443" y="3521836"/>
            <a:ext cx="1080000" cy="284318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  <a:r>
              <a:rPr lang="en-US" sz="1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oth</a:t>
            </a:r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side chamfer</a:t>
            </a:r>
          </a:p>
        </p:txBody>
      </p:sp>
      <p:sp>
        <p:nvSpPr>
          <p:cNvPr id="122" name="Down Arrow 18">
            <a:extLst>
              <a:ext uri="{FF2B5EF4-FFF2-40B4-BE49-F238E27FC236}">
                <a16:creationId xmlns:a16="http://schemas.microsoft.com/office/drawing/2014/main" id="{215AE6B7-54B3-6784-97D9-9053BB549D7A}"/>
              </a:ext>
            </a:extLst>
          </p:cNvPr>
          <p:cNvSpPr/>
          <p:nvPr/>
        </p:nvSpPr>
        <p:spPr>
          <a:xfrm>
            <a:off x="3780851" y="321556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3" name="Down Arrow 19">
            <a:extLst>
              <a:ext uri="{FF2B5EF4-FFF2-40B4-BE49-F238E27FC236}">
                <a16:creationId xmlns:a16="http://schemas.microsoft.com/office/drawing/2014/main" id="{7BBFCB89-35BB-A2D0-7E0D-5DDAE72044AB}"/>
              </a:ext>
            </a:extLst>
          </p:cNvPr>
          <p:cNvSpPr/>
          <p:nvPr/>
        </p:nvSpPr>
        <p:spPr>
          <a:xfrm>
            <a:off x="3780851" y="245356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5" name="Down Arrow 21">
            <a:extLst>
              <a:ext uri="{FF2B5EF4-FFF2-40B4-BE49-F238E27FC236}">
                <a16:creationId xmlns:a16="http://schemas.microsoft.com/office/drawing/2014/main" id="{19781782-5A6F-37D0-BB29-DF3FC727D54D}"/>
              </a:ext>
            </a:extLst>
          </p:cNvPr>
          <p:cNvSpPr/>
          <p:nvPr/>
        </p:nvSpPr>
        <p:spPr>
          <a:xfrm>
            <a:off x="3785204" y="275836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49C0D92-CB92-1569-FA62-468AE1250F13}"/>
              </a:ext>
            </a:extLst>
          </p:cNvPr>
          <p:cNvSpPr/>
          <p:nvPr/>
        </p:nvSpPr>
        <p:spPr>
          <a:xfrm>
            <a:off x="3339600" y="4544400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Marking</a:t>
            </a: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7" name="Down Arrow 96">
            <a:extLst>
              <a:ext uri="{FF2B5EF4-FFF2-40B4-BE49-F238E27FC236}">
                <a16:creationId xmlns:a16="http://schemas.microsoft.com/office/drawing/2014/main" id="{83404534-8D61-9CB0-B835-ECCD840A6314}"/>
              </a:ext>
            </a:extLst>
          </p:cNvPr>
          <p:cNvSpPr/>
          <p:nvPr/>
        </p:nvSpPr>
        <p:spPr>
          <a:xfrm>
            <a:off x="3792667" y="435856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8854336-9DDA-84B8-29E8-669409418972}"/>
              </a:ext>
            </a:extLst>
          </p:cNvPr>
          <p:cNvSpPr/>
          <p:nvPr/>
        </p:nvSpPr>
        <p:spPr>
          <a:xfrm>
            <a:off x="3276600" y="4114800"/>
            <a:ext cx="1219200" cy="2286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Buffing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9879A65-4454-DFD7-090B-1870D38D26F2}"/>
              </a:ext>
            </a:extLst>
          </p:cNvPr>
          <p:cNvSpPr/>
          <p:nvPr/>
        </p:nvSpPr>
        <p:spPr>
          <a:xfrm>
            <a:off x="3351373" y="5334000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Packing</a:t>
            </a:r>
          </a:p>
        </p:txBody>
      </p:sp>
      <p:sp>
        <p:nvSpPr>
          <p:cNvPr id="130" name="Down Arrow 108">
            <a:extLst>
              <a:ext uri="{FF2B5EF4-FFF2-40B4-BE49-F238E27FC236}">
                <a16:creationId xmlns:a16="http://schemas.microsoft.com/office/drawing/2014/main" id="{BE14005E-37DF-97F5-0F34-AA899CFB6031}"/>
              </a:ext>
            </a:extLst>
          </p:cNvPr>
          <p:cNvSpPr/>
          <p:nvPr/>
        </p:nvSpPr>
        <p:spPr>
          <a:xfrm>
            <a:off x="3794094" y="5135728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044303B-AAAA-AA0E-7257-E2ADD0317B57}"/>
              </a:ext>
            </a:extLst>
          </p:cNvPr>
          <p:cNvSpPr/>
          <p:nvPr/>
        </p:nvSpPr>
        <p:spPr>
          <a:xfrm>
            <a:off x="3279211" y="4953000"/>
            <a:ext cx="1219200" cy="2286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Final Inspection</a:t>
            </a:r>
          </a:p>
        </p:txBody>
      </p:sp>
      <p:sp>
        <p:nvSpPr>
          <p:cNvPr id="132" name="Down Arrow 110">
            <a:extLst>
              <a:ext uri="{FF2B5EF4-FFF2-40B4-BE49-F238E27FC236}">
                <a16:creationId xmlns:a16="http://schemas.microsoft.com/office/drawing/2014/main" id="{AD3F5932-742A-AD16-16DF-E44F1ED5D1E4}"/>
              </a:ext>
            </a:extLst>
          </p:cNvPr>
          <p:cNvSpPr/>
          <p:nvPr/>
        </p:nvSpPr>
        <p:spPr>
          <a:xfrm>
            <a:off x="3792853" y="472440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3" name="Down Arrow 111">
            <a:extLst>
              <a:ext uri="{FF2B5EF4-FFF2-40B4-BE49-F238E27FC236}">
                <a16:creationId xmlns:a16="http://schemas.microsoft.com/office/drawing/2014/main" id="{21E2A9BC-3810-6D8B-079E-2093E69956E6}"/>
              </a:ext>
            </a:extLst>
          </p:cNvPr>
          <p:cNvSpPr/>
          <p:nvPr/>
        </p:nvSpPr>
        <p:spPr>
          <a:xfrm>
            <a:off x="3780851" y="381000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96F532C-8918-73D2-E440-5A1F5E12F343}"/>
              </a:ext>
            </a:extLst>
          </p:cNvPr>
          <p:cNvSpPr/>
          <p:nvPr/>
        </p:nvSpPr>
        <p:spPr>
          <a:xfrm>
            <a:off x="7837725" y="2215636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RM RECEIPT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B195FB0-0CCD-B834-F74C-1B0D7AF4DB9A}"/>
              </a:ext>
            </a:extLst>
          </p:cNvPr>
          <p:cNvSpPr/>
          <p:nvPr/>
        </p:nvSpPr>
        <p:spPr>
          <a:xfrm>
            <a:off x="7835414" y="2596636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RM Inspection 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ED830E0-C63B-74F7-50D2-B14730ED793E}"/>
              </a:ext>
            </a:extLst>
          </p:cNvPr>
          <p:cNvSpPr/>
          <p:nvPr/>
        </p:nvSpPr>
        <p:spPr>
          <a:xfrm>
            <a:off x="7832789" y="2929036"/>
            <a:ext cx="1080000" cy="2286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Blanking 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B91A2DE-5773-5F40-5833-289C666303EC}"/>
              </a:ext>
            </a:extLst>
          </p:cNvPr>
          <p:cNvSpPr/>
          <p:nvPr/>
        </p:nvSpPr>
        <p:spPr>
          <a:xfrm>
            <a:off x="7834620" y="3552641"/>
            <a:ext cx="1080000" cy="284318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  <a:r>
              <a:rPr lang="en-US" sz="1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oth</a:t>
            </a:r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side chamfer</a:t>
            </a:r>
          </a:p>
        </p:txBody>
      </p:sp>
      <p:sp>
        <p:nvSpPr>
          <p:cNvPr id="139" name="Down Arrow 18">
            <a:extLst>
              <a:ext uri="{FF2B5EF4-FFF2-40B4-BE49-F238E27FC236}">
                <a16:creationId xmlns:a16="http://schemas.microsoft.com/office/drawing/2014/main" id="{43A42B0E-E3CE-10C9-E383-F88541ADB4B7}"/>
              </a:ext>
            </a:extLst>
          </p:cNvPr>
          <p:cNvSpPr/>
          <p:nvPr/>
        </p:nvSpPr>
        <p:spPr>
          <a:xfrm>
            <a:off x="8288614" y="323675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0" name="Down Arrow 19">
            <a:extLst>
              <a:ext uri="{FF2B5EF4-FFF2-40B4-BE49-F238E27FC236}">
                <a16:creationId xmlns:a16="http://schemas.microsoft.com/office/drawing/2014/main" id="{C9F2B05F-DCF6-B99B-CAAF-DAA2FB11C6AA}"/>
              </a:ext>
            </a:extLst>
          </p:cNvPr>
          <p:cNvSpPr/>
          <p:nvPr/>
        </p:nvSpPr>
        <p:spPr>
          <a:xfrm>
            <a:off x="8274040" y="241080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2" name="Down Arrow 21">
            <a:extLst>
              <a:ext uri="{FF2B5EF4-FFF2-40B4-BE49-F238E27FC236}">
                <a16:creationId xmlns:a16="http://schemas.microsoft.com/office/drawing/2014/main" id="{D1E2CE56-448C-B27E-2E75-6FC2157623F0}"/>
              </a:ext>
            </a:extLst>
          </p:cNvPr>
          <p:cNvSpPr/>
          <p:nvPr/>
        </p:nvSpPr>
        <p:spPr>
          <a:xfrm>
            <a:off x="8278393" y="271560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874CF22-A216-25C3-B035-E962CB33E366}"/>
              </a:ext>
            </a:extLst>
          </p:cNvPr>
          <p:cNvSpPr/>
          <p:nvPr/>
        </p:nvSpPr>
        <p:spPr>
          <a:xfrm>
            <a:off x="7832789" y="4501636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Marking</a:t>
            </a: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4" name="Down Arrow 96">
            <a:extLst>
              <a:ext uri="{FF2B5EF4-FFF2-40B4-BE49-F238E27FC236}">
                <a16:creationId xmlns:a16="http://schemas.microsoft.com/office/drawing/2014/main" id="{F8FDD61D-3F0C-8358-02D3-A28951F970D2}"/>
              </a:ext>
            </a:extLst>
          </p:cNvPr>
          <p:cNvSpPr/>
          <p:nvPr/>
        </p:nvSpPr>
        <p:spPr>
          <a:xfrm>
            <a:off x="8285856" y="431580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1CEC332-289B-36BF-27DF-88FCE8ADB196}"/>
              </a:ext>
            </a:extLst>
          </p:cNvPr>
          <p:cNvSpPr/>
          <p:nvPr/>
        </p:nvSpPr>
        <p:spPr>
          <a:xfrm>
            <a:off x="7769789" y="4072036"/>
            <a:ext cx="1219200" cy="2286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  <a:r>
              <a:rPr lang="en-US" sz="1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uffing</a:t>
            </a: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FC29463A-878F-CAEF-376C-F8D2438E9A62}"/>
              </a:ext>
            </a:extLst>
          </p:cNvPr>
          <p:cNvSpPr/>
          <p:nvPr/>
        </p:nvSpPr>
        <p:spPr>
          <a:xfrm>
            <a:off x="7844562" y="5306400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Packing</a:t>
            </a:r>
          </a:p>
        </p:txBody>
      </p:sp>
      <p:sp>
        <p:nvSpPr>
          <p:cNvPr id="147" name="Down Arrow 108">
            <a:extLst>
              <a:ext uri="{FF2B5EF4-FFF2-40B4-BE49-F238E27FC236}">
                <a16:creationId xmlns:a16="http://schemas.microsoft.com/office/drawing/2014/main" id="{8E4FD58F-2AA3-0CE8-EAC1-4051484F474B}"/>
              </a:ext>
            </a:extLst>
          </p:cNvPr>
          <p:cNvSpPr/>
          <p:nvPr/>
        </p:nvSpPr>
        <p:spPr>
          <a:xfrm>
            <a:off x="8287283" y="509296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1A32A31-0B71-5CDF-5554-0E32B9C08B9A}"/>
              </a:ext>
            </a:extLst>
          </p:cNvPr>
          <p:cNvSpPr/>
          <p:nvPr/>
        </p:nvSpPr>
        <p:spPr>
          <a:xfrm>
            <a:off x="7772400" y="4910236"/>
            <a:ext cx="1219200" cy="2286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Final Inspection</a:t>
            </a:r>
          </a:p>
        </p:txBody>
      </p:sp>
      <p:sp>
        <p:nvSpPr>
          <p:cNvPr id="149" name="Down Arrow 110">
            <a:extLst>
              <a:ext uri="{FF2B5EF4-FFF2-40B4-BE49-F238E27FC236}">
                <a16:creationId xmlns:a16="http://schemas.microsoft.com/office/drawing/2014/main" id="{B4BD767B-3D90-BE07-5675-B17F3658F72B}"/>
              </a:ext>
            </a:extLst>
          </p:cNvPr>
          <p:cNvSpPr/>
          <p:nvPr/>
        </p:nvSpPr>
        <p:spPr>
          <a:xfrm>
            <a:off x="8286042" y="4681636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0" name="Down Arrow 111">
            <a:extLst>
              <a:ext uri="{FF2B5EF4-FFF2-40B4-BE49-F238E27FC236}">
                <a16:creationId xmlns:a16="http://schemas.microsoft.com/office/drawing/2014/main" id="{CE64A887-B209-B738-F22C-850ECC66858D}"/>
              </a:ext>
            </a:extLst>
          </p:cNvPr>
          <p:cNvSpPr/>
          <p:nvPr/>
        </p:nvSpPr>
        <p:spPr>
          <a:xfrm>
            <a:off x="8274040" y="393480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1CE61080-F9B0-3DD2-3A75-D5406210F24D}"/>
              </a:ext>
            </a:extLst>
          </p:cNvPr>
          <p:cNvSpPr/>
          <p:nvPr/>
        </p:nvSpPr>
        <p:spPr>
          <a:xfrm>
            <a:off x="7785481" y="1891636"/>
            <a:ext cx="1211533" cy="288000"/>
          </a:xfrm>
          <a:prstGeom prst="rect">
            <a:avLst/>
          </a:prstGeom>
          <a:solidFill>
            <a:srgbClr val="FFC000"/>
          </a:soli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Material flow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EBED8CE-2AA5-0BB2-0B36-02762D493535}"/>
              </a:ext>
            </a:extLst>
          </p:cNvPr>
          <p:cNvSpPr/>
          <p:nvPr/>
        </p:nvSpPr>
        <p:spPr>
          <a:xfrm>
            <a:off x="7785481" y="4390285"/>
            <a:ext cx="1255778" cy="414292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E1669693-FF0E-E3BB-6DBE-174751387124}"/>
              </a:ext>
            </a:extLst>
          </p:cNvPr>
          <p:cNvSpPr/>
          <p:nvPr/>
        </p:nvSpPr>
        <p:spPr>
          <a:xfrm>
            <a:off x="1590588" y="3519763"/>
            <a:ext cx="1660466" cy="466161"/>
          </a:xfrm>
          <a:prstGeom prst="rect">
            <a:avLst/>
          </a:prstGeom>
          <a:solidFill>
            <a:srgbClr val="FFC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Final Inspector not aware  </a:t>
            </a:r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E285436-9242-0AB0-C1E5-14E813C31D43}"/>
              </a:ext>
            </a:extLst>
          </p:cNvPr>
          <p:cNvSpPr/>
          <p:nvPr/>
        </p:nvSpPr>
        <p:spPr>
          <a:xfrm>
            <a:off x="6248400" y="4114800"/>
            <a:ext cx="1393668" cy="56878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  <a:defRPr/>
            </a:pP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51BD27E-A3AC-BB44-EB29-5E3F127A554D}"/>
              </a:ext>
            </a:extLst>
          </p:cNvPr>
          <p:cNvSpPr/>
          <p:nvPr/>
        </p:nvSpPr>
        <p:spPr>
          <a:xfrm>
            <a:off x="6248400" y="4740538"/>
            <a:ext cx="1393668" cy="72251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167AD6-05C7-521A-D484-6A267DA230FF}"/>
              </a:ext>
            </a:extLst>
          </p:cNvPr>
          <p:cNvSpPr/>
          <p:nvPr/>
        </p:nvSpPr>
        <p:spPr>
          <a:xfrm>
            <a:off x="3219787" y="4441054"/>
            <a:ext cx="1255778" cy="414292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786A62-3EF8-8453-DA2C-63CEA1C633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40" t="31026" r="45833" b="15228"/>
          <a:stretch/>
        </p:blipFill>
        <p:spPr>
          <a:xfrm>
            <a:off x="4648200" y="3141873"/>
            <a:ext cx="1520371" cy="2344527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D50CF9BC-B146-D007-5118-213E0236BD53}"/>
              </a:ext>
            </a:extLst>
          </p:cNvPr>
          <p:cNvSpPr/>
          <p:nvPr/>
        </p:nvSpPr>
        <p:spPr>
          <a:xfrm>
            <a:off x="5057247" y="3829896"/>
            <a:ext cx="389471" cy="110385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A2A9B0-3A0B-0005-124B-E77390943B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43" t="19782" r="42500" b="25098"/>
          <a:stretch/>
        </p:blipFill>
        <p:spPr>
          <a:xfrm>
            <a:off x="146986" y="1731516"/>
            <a:ext cx="1367654" cy="28337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4C6895-062F-9ED7-188B-807AD698E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707" y="1057950"/>
            <a:ext cx="1708781" cy="151477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1624B8D-0CB6-E59D-F630-4B690F1F2E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677" t="36123" r="45583" b="36010"/>
          <a:stretch/>
        </p:blipFill>
        <p:spPr>
          <a:xfrm rot="16200000">
            <a:off x="5006677" y="2263476"/>
            <a:ext cx="799230" cy="15318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2078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200</Words>
  <Application>Microsoft Office PowerPoint</Application>
  <PresentationFormat>On-screen Show (4:3)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MOGAL</dc:creator>
  <cp:lastModifiedBy>Nitin</cp:lastModifiedBy>
  <cp:revision>224</cp:revision>
  <dcterms:created xsi:type="dcterms:W3CDTF">2006-08-16T00:00:00Z</dcterms:created>
  <dcterms:modified xsi:type="dcterms:W3CDTF">2023-01-05T11:42:45Z</dcterms:modified>
</cp:coreProperties>
</file>