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E3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D107-CF6D-4F69-8FB0-F6276231CF18}" type="datetimeFigureOut">
              <a:rPr lang="en-IN" smtClean="0"/>
              <a:pPr/>
              <a:t>13-06-2023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FBE3-8292-4CD4-A7C8-B76E37036DF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83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DFBE3-8292-4CD4-A7C8-B76E37036DF0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62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32341"/>
              </p:ext>
            </p:extLst>
          </p:nvPr>
        </p:nvGraphicFramePr>
        <p:xfrm>
          <a:off x="79520" y="600823"/>
          <a:ext cx="8988280" cy="620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402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5238">
                <a:tc gridSpan="2"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71600" y="152400"/>
            <a:ext cx="6506408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Evidences  </a:t>
            </a:r>
            <a:endParaRPr lang="en-IN" altLang="en-US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328" y="629928"/>
            <a:ext cx="280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Supplier: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Saptagiri Eng. Pvt.Ltd.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54424" y="629928"/>
            <a:ext cx="36101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Operation: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 Press shop / Machine shop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400800" y="629928"/>
            <a:ext cx="262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Implementation Date: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10.06.2023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76200" y="600823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0050" y="108858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8C885853-005D-8658-8F88-83FFCA4F38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20356" r="36666" b="20356"/>
          <a:stretch/>
        </p:blipFill>
        <p:spPr>
          <a:xfrm>
            <a:off x="6376036" y="1171190"/>
            <a:ext cx="2539364" cy="32765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CF8DFC-1C08-634D-FE64-FB9AC1D061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33" t="18874" r="35833" b="17391"/>
          <a:stretch/>
        </p:blipFill>
        <p:spPr>
          <a:xfrm>
            <a:off x="3657600" y="1171191"/>
            <a:ext cx="2590800" cy="3276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A831147-84F6-71F2-426D-0EF219495C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35000" contrast="46000"/>
                    </a14:imgEffect>
                  </a14:imgLayer>
                </a14:imgProps>
              </a:ext>
            </a:extLst>
          </a:blip>
          <a:srcRect l="31226" t="20356" r="27260" b="15910"/>
          <a:stretch/>
        </p:blipFill>
        <p:spPr>
          <a:xfrm>
            <a:off x="162856" y="1365153"/>
            <a:ext cx="3417186" cy="308263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BFD6D0C-2EE8-95F3-765F-E4D03769D81E}"/>
              </a:ext>
            </a:extLst>
          </p:cNvPr>
          <p:cNvSpPr txBox="1"/>
          <p:nvPr/>
        </p:nvSpPr>
        <p:spPr>
          <a:xfrm>
            <a:off x="310028" y="4598239"/>
            <a:ext cx="312284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Different colour bin provided for input ( Green ) and out put ( Blue ) material </a:t>
            </a:r>
            <a:endParaRPr lang="en-IN" dirty="0">
              <a:latin typeface="Baskerville Old Face" panose="02020602080505020303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6F3321-9349-CFC9-C0C9-ED767A7C7313}"/>
              </a:ext>
            </a:extLst>
          </p:cNvPr>
          <p:cNvSpPr txBox="1"/>
          <p:nvPr/>
        </p:nvSpPr>
        <p:spPr>
          <a:xfrm>
            <a:off x="3657600" y="4598238"/>
            <a:ext cx="2607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One point lesson display at final inspection for stamping details </a:t>
            </a:r>
            <a:endParaRPr lang="en-IN" dirty="0">
              <a:latin typeface="Baskerville Old Face" panose="02020602080505020303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D7C069-DE81-66D1-339F-FCA7195345D9}"/>
              </a:ext>
            </a:extLst>
          </p:cNvPr>
          <p:cNvSpPr txBox="1"/>
          <p:nvPr/>
        </p:nvSpPr>
        <p:spPr>
          <a:xfrm>
            <a:off x="6425173" y="4591935"/>
            <a:ext cx="249022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Awareness training given to concern operator and final inspector for stamping details </a:t>
            </a:r>
            <a:endParaRPr lang="en-IN" dirty="0">
              <a:latin typeface="Baskerville Old Face" panose="02020602080505020303" pitchFamily="18" charset="0"/>
            </a:endParaRPr>
          </a:p>
        </p:txBody>
      </p:sp>
      <p:sp>
        <p:nvSpPr>
          <p:cNvPr id="39" name="Callout: Bent Line 38">
            <a:extLst>
              <a:ext uri="{FF2B5EF4-FFF2-40B4-BE49-F238E27FC236}">
                <a16:creationId xmlns:a16="http://schemas.microsoft.com/office/drawing/2014/main" id="{E2580842-CE56-8042-B401-EAAE578DDF02}"/>
              </a:ext>
            </a:extLst>
          </p:cNvPr>
          <p:cNvSpPr/>
          <p:nvPr/>
        </p:nvSpPr>
        <p:spPr>
          <a:xfrm>
            <a:off x="2856822" y="1496931"/>
            <a:ext cx="761999" cy="57144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320"/>
              <a:gd name="adj6" fmla="val -1757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Input material </a:t>
            </a:r>
            <a:endParaRPr lang="en-IN" sz="1200" dirty="0"/>
          </a:p>
        </p:txBody>
      </p:sp>
      <p:sp>
        <p:nvSpPr>
          <p:cNvPr id="40" name="Callout: Bent Line 39">
            <a:extLst>
              <a:ext uri="{FF2B5EF4-FFF2-40B4-BE49-F238E27FC236}">
                <a16:creationId xmlns:a16="http://schemas.microsoft.com/office/drawing/2014/main" id="{7C9B79D2-EA23-03B0-8D74-9D550AD64EBE}"/>
              </a:ext>
            </a:extLst>
          </p:cNvPr>
          <p:cNvSpPr/>
          <p:nvPr/>
        </p:nvSpPr>
        <p:spPr>
          <a:xfrm>
            <a:off x="1472110" y="3275057"/>
            <a:ext cx="761999" cy="57144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7214"/>
              <a:gd name="adj6" fmla="val -1757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Out put  material 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55828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66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MOGAL</dc:creator>
  <cp:lastModifiedBy>NITIN WAGADE</cp:lastModifiedBy>
  <cp:revision>233</cp:revision>
  <dcterms:created xsi:type="dcterms:W3CDTF">2006-08-16T00:00:00Z</dcterms:created>
  <dcterms:modified xsi:type="dcterms:W3CDTF">2023-06-13T11:01:03Z</dcterms:modified>
</cp:coreProperties>
</file>