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649" r:id="rId2"/>
    <p:sldId id="661" r:id="rId3"/>
    <p:sldId id="662" r:id="rId4"/>
    <p:sldId id="663" r:id="rId5"/>
    <p:sldId id="658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3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3333FF"/>
    <a:srgbClr val="00CC66"/>
    <a:srgbClr val="DDDDFF"/>
    <a:srgbClr val="58B1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44" autoAdjust="0"/>
    <p:restoredTop sz="94634"/>
  </p:normalViewPr>
  <p:slideViewPr>
    <p:cSldViewPr snapToGrid="0" snapToObjects="1">
      <p:cViewPr varScale="1">
        <p:scale>
          <a:sx n="73" d="100"/>
          <a:sy n="73" d="100"/>
        </p:scale>
        <p:origin x="-618" y="-102"/>
      </p:cViewPr>
      <p:guideLst>
        <p:guide orient="horz" pos="413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37607-064E-4344-A7FB-B01B14816634}" type="datetimeFigureOut">
              <a:rPr lang="en-IN" smtClean="0"/>
              <a:pPr/>
              <a:t>06-01-2023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B5482-222C-4852-BF54-DC27D88007AC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15904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6C1B-0D01-4D72-B5E9-14581978AFA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4731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6C1B-0D01-4D72-B5E9-14581978AFA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4731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6C1B-0D01-4D72-B5E9-14581978AFA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4731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81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50994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29672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7386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5785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89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629406"/>
            <a:ext cx="2844800" cy="212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3EBE4-9362-448B-A99A-4CDDFAA967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06-01-2023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629406"/>
            <a:ext cx="2844800" cy="212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68359-CF0A-4AE0-8D6E-D636389B6D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Line 105"/>
          <p:cNvSpPr>
            <a:spLocks noChangeShapeType="1"/>
          </p:cNvSpPr>
          <p:nvPr userDrawn="1"/>
        </p:nvSpPr>
        <p:spPr bwMode="auto">
          <a:xfrm>
            <a:off x="1406773" y="685800"/>
            <a:ext cx="10785231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prstClr val="black"/>
              </a:solidFill>
            </a:endParaRPr>
          </a:p>
        </p:txBody>
      </p:sp>
      <p:pic>
        <p:nvPicPr>
          <p:cNvPr id="10" name="Picture 9" descr="Vendor meet logo_Final_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24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6892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0" y="6524977"/>
            <a:ext cx="121920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032250" y="6550726"/>
            <a:ext cx="41275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1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1200" b="1" i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b="1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rime </a:t>
            </a:r>
            <a:r>
              <a:rPr lang="en-US" sz="1200" b="1" i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200" b="1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- Towards Excellence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527086"/>
            <a:ext cx="2743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Endurance</a:t>
            </a:r>
            <a:r>
              <a:rPr lang="en-US" sz="1400" b="1" kern="0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Braking Division</a:t>
            </a:r>
            <a:endParaRPr lang="en-US" sz="1400" b="1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11642728" y="6515627"/>
            <a:ext cx="549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fld id="{DB82989F-7ADD-44E0-80E7-2076C06C2510}" type="slidenum">
              <a:rPr lang="en-US" sz="1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11248571" y="28212"/>
            <a:ext cx="920349" cy="492488"/>
          </a:xfrm>
          <a:prstGeom prst="rect">
            <a:avLst/>
          </a:prstGeom>
          <a:solidFill>
            <a:srgbClr val="062A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lt1"/>
                </a:solidFill>
                <a:latin typeface="+mn-lt"/>
              </a:rPr>
              <a:t>PQR</a:t>
            </a:r>
            <a:endParaRPr lang="en-US" sz="2800" b="1" dirty="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3620" y="550944"/>
            <a:ext cx="12168000" cy="0"/>
          </a:xfrm>
          <a:prstGeom prst="line">
            <a:avLst/>
          </a:prstGeom>
          <a:ln w="1905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endurance-logo"/>
          <p:cNvPicPr preferRelativeResize="0">
            <a:picLocks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03" y="28212"/>
            <a:ext cx="1645920" cy="4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4997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50" r:id="rId3"/>
    <p:sldLayoutId id="2147483651" r:id="rId4"/>
    <p:sldLayoutId id="2147483664" r:id="rId5"/>
    <p:sldLayoutId id="2147483665" r:id="rId6"/>
    <p:sldLayoutId id="21474836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9541204"/>
              </p:ext>
            </p:extLst>
          </p:nvPr>
        </p:nvGraphicFramePr>
        <p:xfrm>
          <a:off x="304801" y="2809529"/>
          <a:ext cx="11414759" cy="3488722"/>
        </p:xfrm>
        <a:graphic>
          <a:graphicData uri="http://schemas.openxmlformats.org/drawingml/2006/table">
            <a:tbl>
              <a:tblPr/>
              <a:tblGrid>
                <a:gridCol w="7641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37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00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364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7606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849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0130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8231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Part 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Model</a:t>
                      </a:r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Supplier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Defect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Actions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T. 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Status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0641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Caliper Body LH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Praneel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Industries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200" b="1" i="0" u="sng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Defect Phenomenon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–Burr/ flash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Fold  Inside the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Dia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 10 mm </a:t>
                      </a:r>
                      <a:endParaRPr lang="en-US" sz="12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200" b="1" i="0" u="sng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Why </a:t>
                      </a:r>
                      <a:r>
                        <a:rPr lang="en-US" sz="1200" b="1" i="0" u="sng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:</a:t>
                      </a:r>
                      <a:r>
                        <a:rPr lang="en-IN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Core Pin Diameter undersize</a:t>
                      </a:r>
                      <a:endParaRPr lang="en-IN" sz="12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sng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Why </a:t>
                      </a:r>
                      <a:r>
                        <a:rPr lang="en-US" sz="1200" b="1" i="0" u="sng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N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Core Pin wear out</a:t>
                      </a:r>
                      <a:endParaRPr lang="en-IN" sz="12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200" b="1" i="0" u="sng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Why </a:t>
                      </a:r>
                      <a:r>
                        <a:rPr lang="en-US" sz="1200" b="1" i="0" u="sng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3: 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Core pin life not monitored.</a:t>
                      </a:r>
                    </a:p>
                    <a:p>
                      <a:pPr lvl="0"/>
                      <a:endParaRPr lang="en-IN" sz="12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200" b="1" i="0" u="sng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Root</a:t>
                      </a:r>
                      <a:r>
                        <a:rPr lang="en-US" sz="1200" b="1" i="0" u="sng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sng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Cause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: Flash  fold inside hole 10 mm due to core  wear out</a:t>
                      </a:r>
                      <a:endParaRPr lang="en-US" sz="1200" b="0" kern="1200" baseline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endParaRPr lang="en-US" sz="1200" b="0" kern="1200" baseline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Containment  action: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100% stock inspected at ETL and supplier end and ok parts 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to </a:t>
                      </a:r>
                      <a:r>
                        <a:rPr lang="en-US" sz="1200" b="0" i="0" u="none" strike="noStrike" kern="1200" baseline="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line with identification mark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Inspection </a:t>
                      </a:r>
                      <a:r>
                        <a:rPr lang="en-US" sz="12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side action: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200" b="0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IN" sz="12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 Inspection done at final inspection with Green dot  identification mark.</a:t>
                      </a:r>
                      <a:endParaRPr lang="en-US" sz="12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2.Q-Alert display at Final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Inspection &amp; Machine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Cause </a:t>
                      </a:r>
                      <a:r>
                        <a:rPr lang="en-US" sz="1200" b="1" i="0" u="none" strike="noStrike" kern="1200" baseline="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Side Action</a:t>
                      </a:r>
                      <a:r>
                        <a:rPr lang="en-US" sz="1200" b="0" i="0" u="none" strike="noStrike" kern="1200" baseline="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Core Pin replaced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After 25000 shots core pin to be replace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C.D. Checking point added to daily check sheet</a:t>
                      </a:r>
                      <a:endParaRPr lang="en-US" sz="12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200" b="0" i="0" u="none" strike="noStrike" kern="1200" baseline="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050" b="0" i="0" u="none" strike="noStrike" kern="1200" dirty="0" smtClean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050" b="0" i="0" u="none" strike="noStrike" kern="1200" dirty="0" smtClean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050" b="0" i="0" u="none" strike="noStrike" kern="1200" dirty="0" smtClean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050" b="0" i="0" u="none" strike="noStrike" kern="1200" dirty="0" smtClean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050" b="0" i="0" u="none" strike="noStrike" kern="1200" dirty="0" smtClean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050" b="0" i="0" u="none" strike="noStrike" kern="1200" dirty="0" smtClean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05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indent="0" algn="l" fontAlgn="ctr">
                        <a:buNone/>
                      </a:pP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01.10.2022</a:t>
                      </a: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 smtClean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 smtClean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 smtClean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 smtClean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Completed</a:t>
                      </a: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06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</p:spPr>
        <p:txBody>
          <a:bodyPr/>
          <a:lstStyle/>
          <a:p>
            <a:fld id="{921088D9-39F2-4E23-A03E-D90A53757AE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155799" y="607005"/>
            <a:ext cx="1369179" cy="276999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latin typeface="Arial Narrow" panose="020B0606020202030204" pitchFamily="34" charset="0"/>
              </a:defRPr>
            </a:lvl1pPr>
          </a:lstStyle>
          <a:p>
            <a:r>
              <a:rPr lang="en-US" dirty="0">
                <a:solidFill>
                  <a:srgbClr val="00B050"/>
                </a:solidFill>
              </a:rPr>
              <a:t>After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554981"/>
            <a:ext cx="5976000" cy="21882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396800" y="554981"/>
            <a:ext cx="1164651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 Narrow" panose="020B0606020202030204" pitchFamily="34" charset="0"/>
              </a:rPr>
              <a:t>Before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68327" y="554980"/>
            <a:ext cx="5451233" cy="219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92800" y="71812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Action plan </a:t>
            </a:r>
            <a:endParaRPr lang="en-IN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7951213" y="514883"/>
            <a:ext cx="1643175" cy="260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329594" y="372152"/>
            <a:ext cx="1751307" cy="277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7371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4" descr="Image result for quality"/>
          <p:cNvSpPr>
            <a:spLocks noChangeAspect="1" noChangeArrowheads="1"/>
          </p:cNvSpPr>
          <p:nvPr/>
        </p:nvSpPr>
        <p:spPr bwMode="auto">
          <a:xfrm>
            <a:off x="1679574" y="-144463"/>
            <a:ext cx="440267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AutoShape 6" descr="Image result for quality"/>
          <p:cNvSpPr>
            <a:spLocks noChangeAspect="1" noChangeArrowheads="1"/>
          </p:cNvSpPr>
          <p:nvPr/>
        </p:nvSpPr>
        <p:spPr bwMode="auto">
          <a:xfrm>
            <a:off x="1831974" y="7938"/>
            <a:ext cx="440267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AutoShape 8" descr="Image result for quality"/>
          <p:cNvSpPr>
            <a:spLocks noChangeAspect="1" noChangeArrowheads="1"/>
          </p:cNvSpPr>
          <p:nvPr/>
        </p:nvSpPr>
        <p:spPr bwMode="auto">
          <a:xfrm>
            <a:off x="1984374" y="160338"/>
            <a:ext cx="440267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68212" y="120207"/>
            <a:ext cx="4236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rgbClr val="0000CC"/>
                </a:solidFill>
                <a:latin typeface="Trebuchet MS" panose="020B0603020202020204" pitchFamily="34" charset="0"/>
              </a:rPr>
              <a:t>Quality Alert </a:t>
            </a:r>
            <a:endParaRPr lang="en-IN" sz="2400" dirty="0">
              <a:solidFill>
                <a:srgbClr val="0000CC"/>
              </a:solidFill>
              <a:latin typeface="Trebuchet MS" panose="020B0603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206" y="796834"/>
            <a:ext cx="10998925" cy="553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6498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4" descr="Image result for quality"/>
          <p:cNvSpPr>
            <a:spLocks noChangeAspect="1" noChangeArrowheads="1"/>
          </p:cNvSpPr>
          <p:nvPr/>
        </p:nvSpPr>
        <p:spPr bwMode="auto">
          <a:xfrm>
            <a:off x="1679574" y="-144463"/>
            <a:ext cx="440267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AutoShape 6" descr="Image result for quality"/>
          <p:cNvSpPr>
            <a:spLocks noChangeAspect="1" noChangeArrowheads="1"/>
          </p:cNvSpPr>
          <p:nvPr/>
        </p:nvSpPr>
        <p:spPr bwMode="auto">
          <a:xfrm>
            <a:off x="1831974" y="7938"/>
            <a:ext cx="440267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AutoShape 8" descr="Image result for quality"/>
          <p:cNvSpPr>
            <a:spLocks noChangeAspect="1" noChangeArrowheads="1"/>
          </p:cNvSpPr>
          <p:nvPr/>
        </p:nvSpPr>
        <p:spPr bwMode="auto">
          <a:xfrm>
            <a:off x="1984374" y="160338"/>
            <a:ext cx="440267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90153" y="767361"/>
            <a:ext cx="59436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Inspection Frequency Change</a:t>
            </a:r>
            <a:endParaRPr lang="en-US" sz="28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09763" y="767364"/>
            <a:ext cx="59436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C.D Checking in Daily Check Sheet </a:t>
            </a:r>
            <a:endParaRPr lang="en-US" sz="28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4054" y="1275007"/>
            <a:ext cx="5943600" cy="449193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ctr"/>
            <a:endParaRPr lang="en-US" sz="1400" b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48400" y="1275007"/>
            <a:ext cx="5943600" cy="449193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3328" y="5911403"/>
            <a:ext cx="5943600" cy="87336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fontAlgn="ctr"/>
            <a:r>
              <a:rPr lang="en-US" sz="11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100 % checking added before dispatch </a:t>
            </a:r>
            <a:endParaRPr lang="en-US" sz="11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214888" y="5911407"/>
            <a:ext cx="5943600" cy="87335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1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Daily Inspection Check sheet </a:t>
            </a:r>
            <a:endParaRPr lang="en-US" sz="11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8212" y="120207"/>
            <a:ext cx="4236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rgbClr val="0000CC"/>
                </a:solidFill>
                <a:latin typeface="Trebuchet MS" panose="020B0603020202020204" pitchFamily="34" charset="0"/>
              </a:rPr>
              <a:t>Improvement in Inspection</a:t>
            </a:r>
            <a:endParaRPr lang="en-IN" sz="2400" dirty="0">
              <a:solidFill>
                <a:srgbClr val="0000CC"/>
              </a:solidFill>
              <a:latin typeface="Trebuchet MS" panose="020B0603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1053" y="1361512"/>
            <a:ext cx="3122295" cy="431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131813" y="1219501"/>
            <a:ext cx="4081831" cy="483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7341053" y="2397033"/>
            <a:ext cx="1763758" cy="2286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498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4" descr="Image result for quality"/>
          <p:cNvSpPr>
            <a:spLocks noChangeAspect="1" noChangeArrowheads="1"/>
          </p:cNvSpPr>
          <p:nvPr/>
        </p:nvSpPr>
        <p:spPr bwMode="auto">
          <a:xfrm>
            <a:off x="1679574" y="-144463"/>
            <a:ext cx="440267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AutoShape 6" descr="Image result for quality"/>
          <p:cNvSpPr>
            <a:spLocks noChangeAspect="1" noChangeArrowheads="1"/>
          </p:cNvSpPr>
          <p:nvPr/>
        </p:nvSpPr>
        <p:spPr bwMode="auto">
          <a:xfrm>
            <a:off x="1831974" y="7938"/>
            <a:ext cx="440267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AutoShape 8" descr="Image result for quality"/>
          <p:cNvSpPr>
            <a:spLocks noChangeAspect="1" noChangeArrowheads="1"/>
          </p:cNvSpPr>
          <p:nvPr/>
        </p:nvSpPr>
        <p:spPr bwMode="auto">
          <a:xfrm>
            <a:off x="1984374" y="160338"/>
            <a:ext cx="440267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68212" y="120207"/>
            <a:ext cx="4236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rgbClr val="0000CC"/>
                </a:solidFill>
                <a:latin typeface="Trebuchet MS" panose="020B0603020202020204" pitchFamily="34" charset="0"/>
              </a:rPr>
              <a:t>Core Pin Monitoring Sheet</a:t>
            </a:r>
            <a:endParaRPr lang="en-IN" sz="2400" dirty="0">
              <a:solidFill>
                <a:srgbClr val="0000CC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41053" y="2397033"/>
            <a:ext cx="1763758" cy="2286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8882" y="882318"/>
            <a:ext cx="3644810" cy="550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5952" y="699375"/>
            <a:ext cx="412432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6498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3098" y="2831575"/>
            <a:ext cx="70415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i="1" dirty="0"/>
              <a:t>THANK YOU</a:t>
            </a:r>
            <a:endParaRPr lang="en-IN" sz="2700" b="1" i="1" dirty="0"/>
          </a:p>
        </p:txBody>
      </p:sp>
    </p:spTree>
    <p:extLst>
      <p:ext uri="{BB962C8B-B14F-4D97-AF65-F5344CB8AC3E}">
        <p14:creationId xmlns:p14="http://schemas.microsoft.com/office/powerpoint/2010/main" xmlns="" val="370696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12910</TotalTime>
  <Words>174</Words>
  <Application>Microsoft Office PowerPoint</Application>
  <PresentationFormat>Custom</PresentationFormat>
  <Paragraphs>58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Quality</cp:lastModifiedBy>
  <cp:revision>951</cp:revision>
  <cp:lastPrinted>2019-08-28T10:37:47Z</cp:lastPrinted>
  <dcterms:created xsi:type="dcterms:W3CDTF">2018-06-27T12:52:45Z</dcterms:created>
  <dcterms:modified xsi:type="dcterms:W3CDTF">2023-01-06T06:02:46Z</dcterms:modified>
</cp:coreProperties>
</file>