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008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04-Jan-23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04-Jan-23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04-Jan-23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04-Jan-23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04-Jan-23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04-Jan-23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04-Jan-23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152400" y="1600200"/>
            <a:ext cx="8879058" cy="518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4114800" y="1688068"/>
            <a:ext cx="966931" cy="36933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AFTER</a:t>
            </a:r>
          </a:p>
        </p:txBody>
      </p:sp>
      <p:sp>
        <p:nvSpPr>
          <p:cNvPr id="65542" name="Line 6"/>
          <p:cNvSpPr>
            <a:spLocks noChangeShapeType="1"/>
          </p:cNvSpPr>
          <p:nvPr/>
        </p:nvSpPr>
        <p:spPr bwMode="auto">
          <a:xfrm>
            <a:off x="138113" y="5638800"/>
            <a:ext cx="8899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543" name="Text Box 7"/>
          <p:cNvSpPr txBox="1">
            <a:spLocks noChangeArrowheads="1"/>
          </p:cNvSpPr>
          <p:nvPr/>
        </p:nvSpPr>
        <p:spPr bwMode="auto">
          <a:xfrm>
            <a:off x="136525" y="914400"/>
            <a:ext cx="31000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Component       :  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FORK BOLT  PRFH</a:t>
            </a:r>
            <a:endParaRPr lang="en-US" sz="1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544" name="Text Box 8"/>
          <p:cNvSpPr txBox="1">
            <a:spLocks noChangeArrowheads="1"/>
          </p:cNvSpPr>
          <p:nvPr/>
        </p:nvSpPr>
        <p:spPr bwMode="auto">
          <a:xfrm>
            <a:off x="109538" y="1219200"/>
            <a:ext cx="28664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Stage                 :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CNC Machining</a:t>
            </a:r>
            <a:endParaRPr lang="en-US" sz="1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545" name="Text Box 9"/>
          <p:cNvSpPr txBox="1">
            <a:spLocks noChangeArrowheads="1"/>
          </p:cNvSpPr>
          <p:nvPr/>
        </p:nvSpPr>
        <p:spPr bwMode="auto">
          <a:xfrm>
            <a:off x="5978263" y="990600"/>
            <a:ext cx="296427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Date of Implementation :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10.10.2022</a:t>
            </a:r>
            <a:endParaRPr lang="en-US" sz="1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548" name="Text Box 12"/>
          <p:cNvSpPr txBox="1">
            <a:spLocks noChangeArrowheads="1"/>
          </p:cNvSpPr>
          <p:nvPr/>
        </p:nvSpPr>
        <p:spPr bwMode="auto">
          <a:xfrm>
            <a:off x="304800" y="5648981"/>
            <a:ext cx="8763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</a:pP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Countermeasure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:- </a:t>
            </a:r>
            <a:r>
              <a:rPr lang="en-US" sz="1400" dirty="0" smtClean="0"/>
              <a:t>Tool holder changed</a:t>
            </a:r>
            <a:endParaRPr lang="en-US" sz="1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838200" y="178713"/>
            <a:ext cx="7696200" cy="307777"/>
          </a:xfrm>
          <a:prstGeom prst="rect">
            <a:avLst/>
          </a:prstGeom>
          <a:solidFill>
            <a:srgbClr val="0000FF"/>
          </a:solidFill>
          <a:ln w="254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ACTION PLAN FOR </a:t>
            </a:r>
            <a:r>
              <a:rPr lang="en-US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FORK BOLT PRFH 3.0+0.2 </a:t>
            </a:r>
            <a:r>
              <a:rPr lang="en-US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GROOVE </a:t>
            </a:r>
            <a:r>
              <a:rPr lang="en-US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WIDTH DIMENSION OVERSIZE</a:t>
            </a:r>
            <a:endParaRPr lang="en-US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AutoShape 4" descr="blob:https://web.whatsapp.com/d5ef3186-4f36-470a-b4ea-dbcf3cf60098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blob:https://web.whatsapp.com/5de30da7-a8ab-4694-9edc-aa34dee9315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blob:https://web.whatsapp.com/5de30da7-a8ab-4694-9edc-aa34dee9315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blob:https://web.whatsapp.com/5de30da7-a8ab-4694-9edc-aa34dee9315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blob:https://web.whatsapp.com/5de30da7-a8ab-4694-9edc-aa34dee9315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blob:https://web.whatsapp.com/5de30da7-a8ab-4694-9edc-aa34dee9315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blob:https://web.whatsapp.com/5de30da7-a8ab-4694-9edc-aa34dee9315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" name="AutoShape 14" descr="blob:https://web.whatsapp.com/5de30da7-a8ab-4694-9edc-aa34dee9315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9" name="Picture 15" descr="C:\Users\om3\Downloads\WhatsApp Image 2023-01-04 at 11.40.32 AM groov k.jpeg"/>
          <p:cNvPicPr>
            <a:picLocks noChangeAspect="1" noChangeArrowheads="1"/>
          </p:cNvPicPr>
          <p:nvPr/>
        </p:nvPicPr>
        <p:blipFill>
          <a:blip r:embed="rId2"/>
          <a:srcRect l="20833" b="26667"/>
          <a:stretch>
            <a:fillRect/>
          </a:stretch>
        </p:blipFill>
        <p:spPr bwMode="auto">
          <a:xfrm>
            <a:off x="2133600" y="2133600"/>
            <a:ext cx="4648200" cy="3431004"/>
          </a:xfrm>
          <a:prstGeom prst="rect">
            <a:avLst/>
          </a:prstGeom>
          <a:noFill/>
          <a:ln w="41275">
            <a:solidFill>
              <a:srgbClr val="00B050"/>
            </a:solidFill>
          </a:ln>
        </p:spPr>
      </p:pic>
      <p:cxnSp>
        <p:nvCxnSpPr>
          <p:cNvPr id="24" name="Straight Arrow Connector 23"/>
          <p:cNvCxnSpPr/>
          <p:nvPr/>
        </p:nvCxnSpPr>
        <p:spPr>
          <a:xfrm flipV="1">
            <a:off x="2819400" y="4648200"/>
            <a:ext cx="609600" cy="45720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172092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32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QC - MUKTA</dc:creator>
  <cp:lastModifiedBy>om3</cp:lastModifiedBy>
  <cp:revision>3</cp:revision>
  <dcterms:created xsi:type="dcterms:W3CDTF">2006-08-16T00:00:00Z</dcterms:created>
  <dcterms:modified xsi:type="dcterms:W3CDTF">2023-01-04T11:46:51Z</dcterms:modified>
</cp:coreProperties>
</file>