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0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52400" y="1600200"/>
            <a:ext cx="8879058" cy="518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3962400" y="1752600"/>
            <a:ext cx="1133644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BEFORE</a:t>
            </a:r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138113" y="5638800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136525" y="914400"/>
            <a:ext cx="31000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Component       :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FORK BOLT  PRFH</a:t>
            </a:r>
            <a:endParaRPr 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109538" y="1219200"/>
            <a:ext cx="28664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Stage                 :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CNC Machining</a:t>
            </a:r>
            <a:endParaRPr 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5978263" y="990600"/>
            <a:ext cx="29642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Date of Implementation :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10.10.2022</a:t>
            </a:r>
            <a:endParaRPr 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123825" y="5725180"/>
            <a:ext cx="4495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Present Status :-Insert holder pocket found wear out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838200" y="178713"/>
            <a:ext cx="7696200" cy="307777"/>
          </a:xfrm>
          <a:prstGeom prst="rect">
            <a:avLst/>
          </a:prstGeom>
          <a:solidFill>
            <a:srgbClr val="0000FF"/>
          </a:solidFill>
          <a:ln w="254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ACTION PLAN FOR 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FORK BOLT PRFH 3.0+0.2 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GROOVE 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WIDTH DIMENSION OVERSIZE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4" descr="blob:https://web.whatsapp.com/d5ef3186-4f36-470a-b4ea-dbcf3cf6009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blob:https://web.whatsapp.com/5de30da7-a8ab-4694-9edc-aa34dee9315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blob:https://web.whatsapp.com/5de30da7-a8ab-4694-9edc-aa34dee9315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blob:https://web.whatsapp.com/5de30da7-a8ab-4694-9edc-aa34dee9315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blob:https://web.whatsapp.com/5de30da7-a8ab-4694-9edc-aa34dee9315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blob:https://web.whatsapp.com/5de30da7-a8ab-4694-9edc-aa34dee9315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blob:https://web.whatsapp.com/5de30da7-a8ab-4694-9edc-aa34dee9315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AutoShape 14" descr="blob:https://web.whatsapp.com/5de30da7-a8ab-4694-9edc-aa34dee9315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C:\Users\om3\Downloads\WhatsApp Image 2023-01-04 at 11.40.32 AM groov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209800"/>
            <a:ext cx="4876800" cy="3352800"/>
          </a:xfrm>
          <a:prstGeom prst="rect">
            <a:avLst/>
          </a:prstGeom>
          <a:noFill/>
          <a:ln w="44450">
            <a:solidFill>
              <a:srgbClr val="C00000">
                <a:alpha val="98000"/>
              </a:srgbClr>
            </a:solidFill>
          </a:ln>
        </p:spPr>
      </p:pic>
      <p:cxnSp>
        <p:nvCxnSpPr>
          <p:cNvPr id="24" name="Straight Arrow Connector 23"/>
          <p:cNvCxnSpPr/>
          <p:nvPr/>
        </p:nvCxnSpPr>
        <p:spPr>
          <a:xfrm rot="5400000" flipH="1" flipV="1">
            <a:off x="3771900" y="4457700"/>
            <a:ext cx="6858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172092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QC - MUKTA</dc:creator>
  <cp:lastModifiedBy>om3</cp:lastModifiedBy>
  <cp:revision>2</cp:revision>
  <dcterms:created xsi:type="dcterms:W3CDTF">2006-08-16T00:00:00Z</dcterms:created>
  <dcterms:modified xsi:type="dcterms:W3CDTF">2023-01-04T11:46:40Z</dcterms:modified>
</cp:coreProperties>
</file>