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DRILL MACHINE :- SE/PRESS/01                                                                      Date: 31/10/2022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1770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100" b="1" dirty="0"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101784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  <a:r>
              <a:rPr lang="en-GB" altLang="en-US" sz="1200" b="1" dirty="0">
                <a:latin typeface="Verdana" pitchFamily="34" charset="0"/>
              </a:rPr>
              <a:t>Fixture holding diameter Ø</a:t>
            </a:r>
            <a:r>
              <a:rPr lang="en-GB" altLang="en-US" sz="1200" b="1" dirty="0" smtClean="0">
                <a:latin typeface="Verdana" pitchFamily="34" charset="0"/>
              </a:rPr>
              <a:t>28.10+0.1 is corrected </a:t>
            </a:r>
            <a:r>
              <a:rPr lang="en-GB" altLang="en-US" sz="1200" b="1" dirty="0">
                <a:latin typeface="Verdana" pitchFamily="34" charset="0"/>
              </a:rPr>
              <a:t>as per requirement, Parts which </a:t>
            </a:r>
            <a:r>
              <a:rPr lang="en-GB" altLang="en-US" sz="1200" b="1" dirty="0" smtClean="0">
                <a:latin typeface="Verdana" pitchFamily="34" charset="0"/>
              </a:rPr>
              <a:t>are having </a:t>
            </a:r>
            <a:r>
              <a:rPr lang="en-GB" altLang="en-US" sz="1200" b="1" dirty="0">
                <a:latin typeface="Verdana" pitchFamily="34" charset="0"/>
              </a:rPr>
              <a:t>under size for inner diameter </a:t>
            </a:r>
            <a:r>
              <a:rPr lang="en-GB" altLang="en-US" sz="1200" b="1" dirty="0" smtClean="0">
                <a:latin typeface="Verdana" pitchFamily="34" charset="0"/>
              </a:rPr>
              <a:t>will not passes </a:t>
            </a:r>
            <a:r>
              <a:rPr lang="en-GB" altLang="en-US" sz="1200" b="1" dirty="0">
                <a:latin typeface="Verdana" pitchFamily="34" charset="0"/>
              </a:rPr>
              <a:t>easily </a:t>
            </a:r>
            <a:r>
              <a:rPr lang="en-GB" altLang="en-US" sz="1200" b="1" dirty="0" smtClean="0">
                <a:latin typeface="Verdana" pitchFamily="34" charset="0"/>
              </a:rPr>
              <a:t>and detectable.</a:t>
            </a:r>
            <a:endParaRPr lang="en-US" altLang="en-US" sz="12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Customer complaint eliminated permanently. 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38639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41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17</cp:revision>
  <dcterms:created xsi:type="dcterms:W3CDTF">2006-08-16T00:00:00Z</dcterms:created>
  <dcterms:modified xsi:type="dcterms:W3CDTF">2023-01-04T12:31:52Z</dcterms:modified>
</cp:coreProperties>
</file>