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3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32772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3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DRILL MACHINE :- SE/PRESS/01                                                                      Date: 31/10/2022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775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517707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>
                <a:solidFill>
                  <a:srgbClr val="C0504D"/>
                </a:solidFill>
                <a:latin typeface="Verdana" pitchFamily="34" charset="0"/>
              </a:rPr>
              <a:t>Problem/Present Status: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en-US" sz="1100" b="1" dirty="0">
              <a:latin typeface="Verdana" pitchFamily="34" charset="0"/>
            </a:endParaRPr>
          </a:p>
        </p:txBody>
      </p:sp>
      <p:sp>
        <p:nvSpPr>
          <p:cNvPr id="32777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3962400" cy="1017844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  <a:r>
              <a:rPr lang="en-GB" altLang="en-US" sz="1200" b="1" dirty="0">
                <a:latin typeface="Verdana" pitchFamily="34" charset="0"/>
              </a:rPr>
              <a:t>Fixture holding diameter Ø</a:t>
            </a:r>
            <a:r>
              <a:rPr lang="en-GB" altLang="en-US" sz="1200" b="1" dirty="0" smtClean="0">
                <a:latin typeface="Verdana" pitchFamily="34" charset="0"/>
              </a:rPr>
              <a:t>28.10+0.1 is corrected </a:t>
            </a:r>
            <a:r>
              <a:rPr lang="en-GB" altLang="en-US" sz="1200" b="1" dirty="0">
                <a:latin typeface="Verdana" pitchFamily="34" charset="0"/>
              </a:rPr>
              <a:t>as per requirement, Parts which </a:t>
            </a:r>
            <a:r>
              <a:rPr lang="en-GB" altLang="en-US" sz="1200" b="1" dirty="0" smtClean="0">
                <a:latin typeface="Verdana" pitchFamily="34" charset="0"/>
              </a:rPr>
              <a:t>are having </a:t>
            </a:r>
            <a:r>
              <a:rPr lang="en-GB" altLang="en-US" sz="1200" b="1" dirty="0">
                <a:latin typeface="Verdana" pitchFamily="34" charset="0"/>
              </a:rPr>
              <a:t>under size for inner diameter </a:t>
            </a:r>
            <a:r>
              <a:rPr lang="en-GB" altLang="en-US" sz="1200" b="1" dirty="0" smtClean="0">
                <a:latin typeface="Verdana" pitchFamily="34" charset="0"/>
              </a:rPr>
              <a:t>will not passes </a:t>
            </a:r>
            <a:r>
              <a:rPr lang="en-GB" altLang="en-US" sz="1200" b="1" dirty="0">
                <a:latin typeface="Verdana" pitchFamily="34" charset="0"/>
              </a:rPr>
              <a:t>easily </a:t>
            </a:r>
            <a:r>
              <a:rPr lang="en-GB" altLang="en-US" sz="1200" b="1" dirty="0" smtClean="0">
                <a:latin typeface="Verdana" pitchFamily="34" charset="0"/>
              </a:rPr>
              <a:t>and detectable.</a:t>
            </a:r>
            <a:endParaRPr lang="en-US" altLang="en-US" sz="1200" b="1" dirty="0">
              <a:latin typeface="Verdan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28600" y="6438900"/>
            <a:ext cx="8648700" cy="309958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C0504D"/>
                </a:solidFill>
                <a:latin typeface="Verdana" pitchFamily="34" charset="0"/>
              </a:rPr>
              <a:t>Benefits </a:t>
            </a:r>
            <a:r>
              <a:rPr lang="en-GB" altLang="en-US" sz="1400" b="1" dirty="0" smtClean="0">
                <a:solidFill>
                  <a:srgbClr val="C0504D"/>
                </a:solidFill>
                <a:latin typeface="Verdana" pitchFamily="34" charset="0"/>
              </a:rPr>
              <a:t>:- </a:t>
            </a:r>
            <a:r>
              <a:rPr lang="en-GB" altLang="en-US" sz="1400" b="1" dirty="0" smtClean="0">
                <a:latin typeface="Verdana" pitchFamily="34" charset="0"/>
              </a:rPr>
              <a:t>Customer complaint eliminated permanently. </a:t>
            </a:r>
            <a:endParaRPr lang="en-GB" altLang="en-US" sz="1400" b="1" dirty="0">
              <a:latin typeface="Verdana" pitchFamily="34" charset="0"/>
            </a:endParaRPr>
          </a:p>
        </p:txBody>
      </p:sp>
      <p:sp>
        <p:nvSpPr>
          <p:cNvPr id="32780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Machining stage</a:t>
            </a:r>
            <a:endParaRPr lang="en-US" altLang="en-US" sz="2400" b="1" dirty="0">
              <a:solidFill>
                <a:srgbClr val="0000FF"/>
              </a:solidFill>
              <a:latin typeface="Trebuchet MS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"/>
            <a:ext cx="685800" cy="662421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09800"/>
            <a:ext cx="38639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2413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51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ADMINPC</dc:creator>
  <cp:lastModifiedBy>ADMINPC</cp:lastModifiedBy>
  <cp:revision>17</cp:revision>
  <dcterms:created xsi:type="dcterms:W3CDTF">2006-08-16T00:00:00Z</dcterms:created>
  <dcterms:modified xsi:type="dcterms:W3CDTF">2023-01-04T12:31:52Z</dcterms:modified>
</cp:coreProperties>
</file>