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CEFE-1D96-4480-AF7D-C55E0344E95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EBD4-FC17-4F94-A30C-CAFCF3FFF4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CEFE-1D96-4480-AF7D-C55E0344E95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EBD4-FC17-4F94-A30C-CAFCF3FFF4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CEFE-1D96-4480-AF7D-C55E0344E95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EBD4-FC17-4F94-A30C-CAFCF3FFF4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734D800-0DE5-4695-BE68-1CC46392461E}" type="datetime1">
              <a:rPr lang="en-US"/>
              <a:pPr>
                <a:defRPr/>
              </a:pPr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FF4F25A-95A7-4EDE-BA9B-78CB6B6580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CEFE-1D96-4480-AF7D-C55E0344E95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EBD4-FC17-4F94-A30C-CAFCF3FFF4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CEFE-1D96-4480-AF7D-C55E0344E95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EBD4-FC17-4F94-A30C-CAFCF3FFF4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CEFE-1D96-4480-AF7D-C55E0344E95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EBD4-FC17-4F94-A30C-CAFCF3FFF4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CEFE-1D96-4480-AF7D-C55E0344E95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EBD4-FC17-4F94-A30C-CAFCF3FFF4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CEFE-1D96-4480-AF7D-C55E0344E95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EBD4-FC17-4F94-A30C-CAFCF3FFF4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CEFE-1D96-4480-AF7D-C55E0344E95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EBD4-FC17-4F94-A30C-CAFCF3FFF4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CEFE-1D96-4480-AF7D-C55E0344E95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EBD4-FC17-4F94-A30C-CAFCF3FFF4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CEFE-1D96-4480-AF7D-C55E0344E95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EBD4-FC17-4F94-A30C-CAFCF3FFF4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2CEFE-1D96-4480-AF7D-C55E0344E95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1EBD4-FC17-4F94-A30C-CAFCF3FFF4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57400"/>
            <a:ext cx="8763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WELCOME TO ACTION TAKEN TO AVOID BLOW HOLE IN TVS MASTER CYLINDER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90600" y="1524000"/>
            <a:ext cx="3276600" cy="4267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81600" y="1524000"/>
            <a:ext cx="3276600" cy="4267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04800" y="1219200"/>
            <a:ext cx="8534400" cy="4876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3" name="TextBox 16"/>
          <p:cNvSpPr txBox="1">
            <a:spLocks noChangeArrowheads="1"/>
          </p:cNvSpPr>
          <p:nvPr/>
        </p:nvSpPr>
        <p:spPr bwMode="auto">
          <a:xfrm>
            <a:off x="1219200" y="1219200"/>
            <a:ext cx="2895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/>
              <a:t>BEFORE</a:t>
            </a:r>
          </a:p>
        </p:txBody>
      </p:sp>
      <p:sp>
        <p:nvSpPr>
          <p:cNvPr id="22534" name="TextBox 17"/>
          <p:cNvSpPr txBox="1">
            <a:spLocks noChangeArrowheads="1"/>
          </p:cNvSpPr>
          <p:nvPr/>
        </p:nvSpPr>
        <p:spPr bwMode="auto">
          <a:xfrm>
            <a:off x="5334000" y="1219200"/>
            <a:ext cx="2895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/>
              <a:t>AFTER</a:t>
            </a:r>
          </a:p>
        </p:txBody>
      </p:sp>
      <p:sp>
        <p:nvSpPr>
          <p:cNvPr id="22535" name="TextBox 2"/>
          <p:cNvSpPr txBox="1">
            <a:spLocks noChangeArrowheads="1"/>
          </p:cNvSpPr>
          <p:nvPr/>
        </p:nvSpPr>
        <p:spPr bwMode="auto">
          <a:xfrm>
            <a:off x="0" y="381000"/>
            <a:ext cx="8305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200" dirty="0" smtClean="0">
                <a:solidFill>
                  <a:srgbClr val="0070C0"/>
                </a:solidFill>
                <a:latin typeface="Calibri" pitchFamily="34" charset="0"/>
              </a:rPr>
              <a:t>Action plan- Slits provided in die of TVS master cylinder to avoid blow hole</a:t>
            </a:r>
            <a:endParaRPr lang="en-US" altLang="en-US" sz="2200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2536" name="Picture 1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600200"/>
            <a:ext cx="3117850" cy="3352800"/>
          </a:xfrm>
          <a:noFill/>
          <a:ln>
            <a:miter lim="800000"/>
            <a:headEnd/>
            <a:tailEnd/>
          </a:ln>
        </p:spPr>
      </p:pic>
      <p:sp>
        <p:nvSpPr>
          <p:cNvPr id="23" name="Line Callout 1 22"/>
          <p:cNvSpPr/>
          <p:nvPr/>
        </p:nvSpPr>
        <p:spPr>
          <a:xfrm>
            <a:off x="2819400" y="1676400"/>
            <a:ext cx="1219200" cy="990600"/>
          </a:xfrm>
          <a:prstGeom prst="borderCallout1">
            <a:avLst>
              <a:gd name="adj1" fmla="val 18750"/>
              <a:gd name="adj2" fmla="val -8333"/>
              <a:gd name="adj3" fmla="val 99756"/>
              <a:gd name="adj4" fmla="val -37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No Slits provision in die to escape air from cavity of Die</a:t>
            </a:r>
          </a:p>
        </p:txBody>
      </p:sp>
      <p:sp>
        <p:nvSpPr>
          <p:cNvPr id="24" name="Line Callout 1 23"/>
          <p:cNvSpPr/>
          <p:nvPr/>
        </p:nvSpPr>
        <p:spPr>
          <a:xfrm>
            <a:off x="2819400" y="2895600"/>
            <a:ext cx="1219200" cy="1066800"/>
          </a:xfrm>
          <a:prstGeom prst="borderCallout1">
            <a:avLst>
              <a:gd name="adj1" fmla="val 18750"/>
              <a:gd name="adj2" fmla="val -8333"/>
              <a:gd name="adj3" fmla="val 99756"/>
              <a:gd name="adj4" fmla="val -37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No Slits provision in die to escape air from cavity of Die</a:t>
            </a:r>
          </a:p>
        </p:txBody>
      </p:sp>
      <p:pic>
        <p:nvPicPr>
          <p:cNvPr id="22539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600200"/>
            <a:ext cx="19050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Line Callout 1 16"/>
          <p:cNvSpPr/>
          <p:nvPr/>
        </p:nvSpPr>
        <p:spPr>
          <a:xfrm>
            <a:off x="7239000" y="1752600"/>
            <a:ext cx="1219200" cy="990600"/>
          </a:xfrm>
          <a:prstGeom prst="borderCallout1">
            <a:avLst>
              <a:gd name="adj1" fmla="val 18750"/>
              <a:gd name="adj2" fmla="val -8333"/>
              <a:gd name="adj3" fmla="val 53123"/>
              <a:gd name="adj4" fmla="val -397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Slits provided in die to escape air from cavity of Die</a:t>
            </a:r>
          </a:p>
        </p:txBody>
      </p:sp>
      <p:sp>
        <p:nvSpPr>
          <p:cNvPr id="18" name="Line Callout 1 17"/>
          <p:cNvSpPr/>
          <p:nvPr/>
        </p:nvSpPr>
        <p:spPr>
          <a:xfrm>
            <a:off x="7239000" y="3276600"/>
            <a:ext cx="1219200" cy="990600"/>
          </a:xfrm>
          <a:prstGeom prst="borderCallout1">
            <a:avLst>
              <a:gd name="adj1" fmla="val 18750"/>
              <a:gd name="adj2" fmla="val -8333"/>
              <a:gd name="adj3" fmla="val 140574"/>
              <a:gd name="adj4" fmla="val -304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Slits provided in die to escape air from cavity of Die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20574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Thank you </a:t>
            </a:r>
            <a:endParaRPr lang="en-US" sz="7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76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2023-03-13T12:29:25Z</dcterms:created>
  <dcterms:modified xsi:type="dcterms:W3CDTF">2023-03-13T12:34:18Z</dcterms:modified>
</cp:coreProperties>
</file>