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52400" y="1600200"/>
            <a:ext cx="8790136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052803" y="1687677"/>
            <a:ext cx="1133644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138113" y="5638800"/>
            <a:ext cx="8899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36525" y="914400"/>
            <a:ext cx="28488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Component       :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Fork Bolt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K-17E</a:t>
            </a:r>
            <a:endParaRPr 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109538" y="1219200"/>
            <a:ext cx="29043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Stage                 :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Traub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Machining</a:t>
            </a:r>
            <a:endParaRPr 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5978263" y="990600"/>
            <a:ext cx="29642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Date of Implementation :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12.12.2022</a:t>
            </a:r>
            <a:endParaRPr 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123825" y="5725180"/>
            <a:ext cx="84867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Present Status :-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Collet Wear Out  drill bit overhanging due to clamping area less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38200" y="178713"/>
            <a:ext cx="7620000" cy="338554"/>
          </a:xfrm>
          <a:prstGeom prst="rect">
            <a:avLst/>
          </a:prstGeom>
          <a:solidFill>
            <a:srgbClr val="0000FF"/>
          </a:solidFill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ACTION PLAN FOR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FORK BOLT M6 TAPPING NO-GO PASS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2198914"/>
            <a:ext cx="3733800" cy="32004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blob:https://web.whatsapp.com/d5ef3186-4f36-470a-b4ea-dbcf3cf6009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40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gks</dc:creator>
  <cp:lastModifiedBy>Lenovo</cp:lastModifiedBy>
  <cp:revision>33</cp:revision>
  <dcterms:created xsi:type="dcterms:W3CDTF">2006-08-16T00:00:00Z</dcterms:created>
  <dcterms:modified xsi:type="dcterms:W3CDTF">2023-01-03T12:30:47Z</dcterms:modified>
</cp:coreProperties>
</file>