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1600200"/>
            <a:ext cx="8686800" cy="502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228600"/>
            <a:ext cx="8229600" cy="1219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Training Evidence for Customer Complaint found at ETL in Fork Bolt KOPG </a:t>
            </a:r>
          </a:p>
          <a:p>
            <a:pPr algn="ctr"/>
            <a:r>
              <a:rPr lang="en-US" dirty="0" smtClean="0"/>
              <a:t>Defect </a:t>
            </a:r>
            <a:r>
              <a:rPr lang="en-US" dirty="0"/>
              <a:t> </a:t>
            </a:r>
            <a:r>
              <a:rPr lang="en-US" dirty="0" smtClean="0"/>
              <a:t>- Groove OD 22.45 – 0.1 Under Size</a:t>
            </a:r>
          </a:p>
          <a:p>
            <a:pPr algn="ctr"/>
            <a:r>
              <a:rPr lang="en-US" smtClean="0"/>
              <a:t>Training Topic </a:t>
            </a:r>
            <a:r>
              <a:rPr lang="en-US" dirty="0" smtClean="0"/>
              <a:t>– How to change Insert, how to take offset, &amp; Job check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95475"/>
            <a:ext cx="670560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9331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QA CENTRAL</dc:creator>
  <cp:lastModifiedBy>Quality</cp:lastModifiedBy>
  <cp:revision>5</cp:revision>
  <dcterms:created xsi:type="dcterms:W3CDTF">2006-08-16T00:00:00Z</dcterms:created>
  <dcterms:modified xsi:type="dcterms:W3CDTF">2023-01-13T17:12:36Z</dcterms:modified>
</cp:coreProperties>
</file>